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1" r:id="rId3"/>
    <p:sldId id="279" r:id="rId4"/>
    <p:sldId id="282" r:id="rId5"/>
    <p:sldId id="284" r:id="rId6"/>
    <p:sldId id="286" r:id="rId7"/>
    <p:sldId id="28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756"/>
    <a:srgbClr val="021756"/>
    <a:srgbClr val="29A0DB"/>
    <a:srgbClr val="2EB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35"/>
    <p:restoredTop sz="95268" autoAdjust="0"/>
  </p:normalViewPr>
  <p:slideViewPr>
    <p:cSldViewPr>
      <p:cViewPr varScale="1">
        <p:scale>
          <a:sx n="89" d="100"/>
          <a:sy n="89" d="100"/>
        </p:scale>
        <p:origin x="656" y="1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AC77E-47B3-4241-96BE-9FA24EDFF13F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8051A-B130-47E8-ACE6-F15B3F1854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1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C9416D4-547B-6A45-9DD4-C4AAF8A8D1E1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260D3A5-949C-4541-8157-467063F2F0C9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公司简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9927778" y="342192"/>
            <a:ext cx="2000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背景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/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目的</a:t>
            </a:r>
            <a:endParaRPr lang="zh-CN" altLang="en-US" dirty="0">
              <a:solidFill>
                <a:srgbClr val="021756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1FA2CF9-DA46-7D42-918C-D645ED46A43A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4A2EDFD-196A-C24C-97D4-026D0DF39EE5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76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核心优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9107041" y="346694"/>
            <a:ext cx="28216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应对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创新举措</a:t>
            </a:r>
            <a:endParaRPr lang="zh-CN" altLang="en-US" sz="3200" dirty="0">
              <a:solidFill>
                <a:srgbClr val="021756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8DD667F-AF37-2744-924C-3359666D17DD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E5C39B6-988A-1546-AFDA-88229C08B044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38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年度表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02506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具体表现</a:t>
            </a:r>
            <a:endParaRPr lang="zh-CN" altLang="en-US" dirty="0">
              <a:solidFill>
                <a:srgbClr val="021756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35BAEC3-A992-1C40-90BC-114E6ABE4E4C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1B0D0D5-CF70-4C4B-A5E6-EA940E09403A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76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服务的主要客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9921799" y="342192"/>
            <a:ext cx="2000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效果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/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总结</a:t>
            </a:r>
            <a:endParaRPr lang="zh-CN" altLang="en-US" dirty="0">
              <a:solidFill>
                <a:srgbClr val="021756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2EFAEDFC-4231-774D-B216-DE922D16EDF6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61B3D62-58F6-A94D-AE78-1C75224ACF20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11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62" r:id="rId4"/>
    <p:sldLayoutId id="2147483663" r:id="rId5"/>
    <p:sldLayoutId id="2147483649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21756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18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16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8E11B30C-B120-47E4-B260-A332525D9E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4547828" y="665858"/>
            <a:ext cx="3096344" cy="117896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614FDFC5-5A8B-AF49-B8A0-6F0CF6E700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96852"/>
            <a:ext cx="12192000" cy="1872208"/>
          </a:xfrm>
        </p:spPr>
        <p:txBody>
          <a:bodyPr>
            <a:normAutofit/>
          </a:bodyPr>
          <a:lstStyle/>
          <a:p>
            <a:r>
              <a:rPr lang="zh-CN" altLang="en-US" sz="5400" dirty="0">
                <a:solidFill>
                  <a:srgbClr val="031756"/>
                </a:solidFill>
              </a:rPr>
              <a:t>第</a:t>
            </a:r>
            <a:r>
              <a:rPr lang="en-US" altLang="zh-CN" sz="5400" dirty="0">
                <a:solidFill>
                  <a:srgbClr val="031756"/>
                </a:solidFill>
              </a:rPr>
              <a:t>7</a:t>
            </a:r>
            <a:r>
              <a:rPr lang="zh-CN" altLang="en-US" sz="5400" dirty="0">
                <a:solidFill>
                  <a:srgbClr val="031756"/>
                </a:solidFill>
              </a:rPr>
              <a:t>届</a:t>
            </a:r>
            <a:r>
              <a:rPr lang="en-US" altLang="zh-CN" sz="5400" dirty="0">
                <a:solidFill>
                  <a:srgbClr val="031756"/>
                </a:solidFill>
              </a:rPr>
              <a:t>TMA</a:t>
            </a:r>
            <a:r>
              <a:rPr lang="zh-CN" altLang="en-US" sz="5400" dirty="0">
                <a:solidFill>
                  <a:srgbClr val="031756"/>
                </a:solidFill>
              </a:rPr>
              <a:t>移动营销大奖</a:t>
            </a:r>
          </a:p>
        </p:txBody>
      </p:sp>
      <p:sp>
        <p:nvSpPr>
          <p:cNvPr id="10" name="副标题 2">
            <a:extLst>
              <a:ext uri="{FF2B5EF4-FFF2-40B4-BE49-F238E27FC236}">
                <a16:creationId xmlns:a16="http://schemas.microsoft.com/office/drawing/2014/main" id="{29BACE97-109B-2242-B13E-940DC4E8D335}"/>
              </a:ext>
            </a:extLst>
          </p:cNvPr>
          <p:cNvSpPr txBox="1">
            <a:spLocks/>
          </p:cNvSpPr>
          <p:nvPr/>
        </p:nvSpPr>
        <p:spPr>
          <a:xfrm>
            <a:off x="0" y="4221088"/>
            <a:ext cx="12192000" cy="136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600" dirty="0">
                <a:solidFill>
                  <a:srgbClr val="03175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参赛资料填写</a:t>
            </a:r>
            <a:endParaRPr lang="en-US" altLang="zh-CN" sz="3600" dirty="0">
              <a:solidFill>
                <a:srgbClr val="031756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（公司类）</a:t>
            </a:r>
          </a:p>
        </p:txBody>
      </p:sp>
    </p:spTree>
    <p:extLst>
      <p:ext uri="{BB962C8B-B14F-4D97-AF65-F5344CB8AC3E}">
        <p14:creationId xmlns:p14="http://schemas.microsoft.com/office/powerpoint/2010/main" val="3912520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填写要求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E2023B52-52B5-4C64-BF21-1083A2080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428" y="1600201"/>
            <a:ext cx="10297144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请提供参赛公司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，</a:t>
            </a:r>
            <a:r>
              <a:rPr lang="en-US" altLang="zh-CN" sz="1600" b="1" dirty="0">
                <a:solidFill>
                  <a:srgbClr val="031756"/>
                </a:solidFill>
              </a:rPr>
              <a:t>AI</a:t>
            </a:r>
            <a:r>
              <a:rPr lang="zh-CN" altLang="en-US" sz="1600" b="1" dirty="0">
                <a:solidFill>
                  <a:srgbClr val="031756"/>
                </a:solidFill>
              </a:rPr>
              <a:t>及</a:t>
            </a:r>
            <a:r>
              <a:rPr lang="en-US" altLang="zh-CN" sz="1600" b="1" dirty="0">
                <a:solidFill>
                  <a:srgbClr val="031756"/>
                </a:solidFill>
              </a:rPr>
              <a:t>JPG</a:t>
            </a:r>
            <a:r>
              <a:rPr lang="zh-CN" altLang="en-US" sz="1600" b="1" dirty="0">
                <a:solidFill>
                  <a:srgbClr val="031756"/>
                </a:solidFill>
              </a:rPr>
              <a:t>格式各一（以附件形式发送）。</a:t>
            </a:r>
            <a:endParaRPr lang="en-US" altLang="zh-CN" sz="1600" b="1" dirty="0">
              <a:solidFill>
                <a:srgbClr val="031756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为</a:t>
            </a:r>
            <a:r>
              <a:rPr lang="zh-CN" altLang="en-US" sz="1600" b="1" i="0" dirty="0">
                <a:solidFill>
                  <a:srgbClr val="031756"/>
                </a:solidFill>
              </a:rPr>
              <a:t>保证参赛作品的统一展示，请严格遵照模板中的版块分类填写，各版块内可根据需求增减内容</a:t>
            </a:r>
            <a:r>
              <a:rPr lang="zh-CN" altLang="en-US" sz="1600" b="1" dirty="0">
                <a:solidFill>
                  <a:srgbClr val="031756"/>
                </a:solidFill>
              </a:rPr>
              <a:t>页数；填写时，请将模板中的提示说明文字删除；</a:t>
            </a:r>
            <a:r>
              <a:rPr lang="zh-CN" altLang="en-US" sz="1600" b="1" i="0" dirty="0">
                <a:solidFill>
                  <a:srgbClr val="031756"/>
                </a:solidFill>
              </a:rPr>
              <a:t>可对</a:t>
            </a:r>
            <a:r>
              <a:rPr lang="en-US" altLang="zh-CN" sz="1600" b="1" i="0" dirty="0">
                <a:solidFill>
                  <a:srgbClr val="031756"/>
                </a:solidFill>
              </a:rPr>
              <a:t>PPT</a:t>
            </a:r>
            <a:r>
              <a:rPr lang="zh-CN" altLang="en-US" sz="1600" b="1" i="0" dirty="0">
                <a:solidFill>
                  <a:srgbClr val="031756"/>
                </a:solidFill>
              </a:rPr>
              <a:t>进行美化设计，以增加阅读体验。</a:t>
            </a:r>
            <a:endParaRPr lang="en-US" altLang="zh-CN" sz="1600" b="1" i="0" dirty="0">
              <a:solidFill>
                <a:srgbClr val="031756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格式：</a:t>
            </a:r>
            <a:r>
              <a:rPr lang="zh-CN" altLang="en-US" sz="1600" i="0" dirty="0"/>
              <a:t>参赛作品</a:t>
            </a:r>
            <a:r>
              <a:rPr lang="en-US" altLang="zh-CN" sz="1600" i="0" dirty="0"/>
              <a:t>PPT</a:t>
            </a:r>
            <a:r>
              <a:rPr lang="zh-CN" altLang="en-US" sz="1600" i="0" dirty="0"/>
              <a:t>页面比例为</a:t>
            </a:r>
            <a:r>
              <a:rPr lang="en-US" altLang="zh-CN" sz="1600" i="0" dirty="0"/>
              <a:t>16:9</a:t>
            </a:r>
            <a:r>
              <a:rPr lang="zh-CN" altLang="en-US" sz="1600" i="0" dirty="0"/>
              <a:t>，整体不超过</a:t>
            </a:r>
            <a:r>
              <a:rPr lang="en-US" altLang="zh-CN" sz="1600" i="0" dirty="0"/>
              <a:t>25</a:t>
            </a:r>
            <a:r>
              <a:rPr lang="zh-CN" altLang="en-US" sz="1600" i="0" dirty="0"/>
              <a:t>页，模板中的填写要求提示文字需自行删除。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图片：</a:t>
            </a:r>
            <a:r>
              <a:rPr lang="zh-CN" altLang="en-US" sz="1600" i="0" dirty="0"/>
              <a:t>插入在内容描述的相应位置，尽可能使用高清且冲击力强的配图，以达到惊艳的视觉效果。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链接：</a:t>
            </a:r>
            <a:r>
              <a:rPr lang="zh-CN" altLang="en-US" sz="1600" i="0" dirty="0"/>
              <a:t>内嵌在内容中的链接地址，请确保链接长期有效且能正常打开浏览。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视频：</a:t>
            </a:r>
            <a:r>
              <a:rPr lang="zh-CN" altLang="en-US" sz="1600" dirty="0"/>
              <a:t>作品中如有视频，建议时长在</a:t>
            </a:r>
            <a:r>
              <a:rPr lang="en-US" altLang="zh-CN" sz="1600" dirty="0"/>
              <a:t>3</a:t>
            </a:r>
            <a:r>
              <a:rPr lang="zh-CN" altLang="en-US" sz="1600" dirty="0"/>
              <a:t>分钟以内，请提供视频源文件，同时将视频上传至视频网站，提供视频链接（切勿将视频直接内嵌到</a:t>
            </a:r>
            <a:r>
              <a:rPr lang="en-US" altLang="zh-CN" sz="1600" dirty="0"/>
              <a:t>PPT</a:t>
            </a:r>
            <a:r>
              <a:rPr lang="zh-CN" altLang="en-US" sz="1600" dirty="0"/>
              <a:t>中）。</a:t>
            </a:r>
            <a:endParaRPr lang="en-US" altLang="zh-CN" sz="1600" i="0" dirty="0"/>
          </a:p>
        </p:txBody>
      </p:sp>
    </p:spTree>
    <p:extLst>
      <p:ext uri="{BB962C8B-B14F-4D97-AF65-F5344CB8AC3E}">
        <p14:creationId xmlns:p14="http://schemas.microsoft.com/office/powerpoint/2010/main" val="189075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49760" y="2492896"/>
            <a:ext cx="1813992" cy="1813992"/>
          </a:xfrm>
          <a:prstGeom prst="rect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695400" y="2256892"/>
            <a:ext cx="107567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公司简称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4511824" y="3399892"/>
            <a:ext cx="5112568" cy="1296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6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参选方向：</a:t>
            </a:r>
            <a:r>
              <a:rPr lang="zh-CN" altLang="en-US" sz="1400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请对所选奖项标注红色（可同时报选）</a:t>
            </a:r>
            <a:endParaRPr lang="en-US" altLang="zh-CN" sz="1400" i="0" dirty="0">
              <a:solidFill>
                <a:srgbClr val="0217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□  企业社会责任                            </a:t>
            </a:r>
            <a:endParaRPr lang="en-US" altLang="zh-CN" sz="1400" i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□  营销应对升级</a:t>
            </a:r>
            <a:endParaRPr lang="zh-CN" altLang="en-US" sz="1400" i="0" dirty="0">
              <a:solidFill>
                <a:srgbClr val="0217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212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7448" y="1600201"/>
            <a:ext cx="9865096" cy="4525963"/>
          </a:xfrm>
        </p:spPr>
        <p:txBody>
          <a:bodyPr/>
          <a:lstStyle/>
          <a:p>
            <a:r>
              <a:rPr lang="zh-CN" altLang="en-US" i="1" dirty="0"/>
              <a:t>阐述企业应对疫情，做出新举措或行动的初衷以及目标愿景。</a:t>
            </a:r>
            <a:endParaRPr lang="en-US" altLang="zh-CN" i="1" dirty="0"/>
          </a:p>
          <a:p>
            <a:r>
              <a:rPr lang="zh-CN" altLang="en-US" i="1" dirty="0"/>
              <a:t>面临的挑战有哪些，如何克服？</a:t>
            </a:r>
          </a:p>
        </p:txBody>
      </p:sp>
    </p:spTree>
    <p:extLst>
      <p:ext uri="{BB962C8B-B14F-4D97-AF65-F5344CB8AC3E}">
        <p14:creationId xmlns:p14="http://schemas.microsoft.com/office/powerpoint/2010/main" val="366266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10081120" cy="4525963"/>
          </a:xfrm>
        </p:spPr>
        <p:txBody>
          <a:bodyPr/>
          <a:lstStyle/>
          <a:p>
            <a:r>
              <a:rPr lang="zh-CN" altLang="en-US" i="1" dirty="0"/>
              <a:t>企业应对疫情，做出的新举措或创新行动，如开放性合作政策、业务</a:t>
            </a:r>
            <a:r>
              <a:rPr lang="en-US" altLang="zh-CN" i="1" dirty="0"/>
              <a:t>/</a:t>
            </a:r>
            <a:r>
              <a:rPr lang="zh-CN" altLang="en-US" i="1" dirty="0"/>
              <a:t>服务升级、营销创新等。</a:t>
            </a:r>
          </a:p>
        </p:txBody>
      </p:sp>
    </p:spTree>
    <p:extLst>
      <p:ext uri="{BB962C8B-B14F-4D97-AF65-F5344CB8AC3E}">
        <p14:creationId xmlns:p14="http://schemas.microsoft.com/office/powerpoint/2010/main" val="183284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9950896" cy="4525963"/>
          </a:xfrm>
        </p:spPr>
        <p:txBody>
          <a:bodyPr/>
          <a:lstStyle/>
          <a:p>
            <a:r>
              <a:rPr lang="zh-CN" altLang="en-US" i="1" dirty="0"/>
              <a:t>以实例阐述新举措的具体实施。</a:t>
            </a:r>
          </a:p>
        </p:txBody>
      </p:sp>
    </p:spTree>
    <p:extLst>
      <p:ext uri="{BB962C8B-B14F-4D97-AF65-F5344CB8AC3E}">
        <p14:creationId xmlns:p14="http://schemas.microsoft.com/office/powerpoint/2010/main" val="1586608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83432" y="1600201"/>
            <a:ext cx="10153128" cy="4525963"/>
          </a:xfrm>
        </p:spPr>
        <p:txBody>
          <a:bodyPr/>
          <a:lstStyle/>
          <a:p>
            <a:r>
              <a:rPr lang="zh-CN" altLang="en-US" i="1" dirty="0"/>
              <a:t>新举措的实施效果，以及业界评价（合作伙伴、客户、媒体、行业口碑等）。</a:t>
            </a:r>
            <a:endParaRPr lang="en-US" altLang="zh-CN" i="1" dirty="0"/>
          </a:p>
        </p:txBody>
      </p:sp>
    </p:spTree>
    <p:extLst>
      <p:ext uri="{BB962C8B-B14F-4D97-AF65-F5344CB8AC3E}">
        <p14:creationId xmlns:p14="http://schemas.microsoft.com/office/powerpoint/2010/main" val="1268610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3670</TotalTime>
  <Words>319</Words>
  <Application>Microsoft Macintosh PowerPoint</Application>
  <PresentationFormat>宽屏</PresentationFormat>
  <Paragraphs>20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等线</vt:lpstr>
      <vt:lpstr>等线 Light</vt:lpstr>
      <vt:lpstr>宋体</vt:lpstr>
      <vt:lpstr>Microsoft YaHei</vt:lpstr>
      <vt:lpstr>Microsoft YaHei</vt:lpstr>
      <vt:lpstr>Arial</vt:lpstr>
      <vt:lpstr>Calibri</vt:lpstr>
      <vt:lpstr>Wingdings</vt:lpstr>
      <vt:lpstr>Office 主题</vt:lpstr>
      <vt:lpstr>第7届TMA移动营销大奖</vt:lpstr>
      <vt:lpstr>填写要求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pc</dc:creator>
  <cp:keywords/>
  <dc:description/>
  <cp:lastModifiedBy>Microsoft Office 用户</cp:lastModifiedBy>
  <cp:revision>184</cp:revision>
  <dcterms:created xsi:type="dcterms:W3CDTF">2016-06-21T06:17:04Z</dcterms:created>
  <dcterms:modified xsi:type="dcterms:W3CDTF">2020-07-30T02:13:36Z</dcterms:modified>
  <cp:category/>
</cp:coreProperties>
</file>