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279" r:id="rId4"/>
    <p:sldId id="282" r:id="rId5"/>
    <p:sldId id="284" r:id="rId6"/>
    <p:sldId id="286" r:id="rId7"/>
    <p:sldId id="28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5268" autoAdjust="0"/>
  </p:normalViewPr>
  <p:slideViewPr>
    <p:cSldViewPr>
      <p:cViewPr varScale="1">
        <p:scale>
          <a:sx n="89" d="100"/>
          <a:sy n="89" d="100"/>
        </p:scale>
        <p:origin x="448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983752" y="34219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简介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6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使用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使用说明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应用范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应用范围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6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应用实例及效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8976320" y="342192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应用实例及效果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3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F1EC5D43-1FA9-4B8B-B475-226DFEA1B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44824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/>
              <a:t>第</a:t>
            </a:r>
            <a:r>
              <a:rPr lang="en-US" altLang="zh-CN" sz="5400" dirty="0"/>
              <a:t>7</a:t>
            </a:r>
            <a:r>
              <a:rPr lang="zh-CN" altLang="en-US" sz="5400" dirty="0"/>
              <a:t>届</a:t>
            </a:r>
            <a:r>
              <a:rPr lang="en-US" altLang="zh-CN" sz="5400" dirty="0"/>
              <a:t>TMA</a:t>
            </a:r>
            <a:r>
              <a:rPr lang="zh-CN" altLang="en-US" sz="5400" dirty="0"/>
              <a:t>移动营销大奖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E11B30C-B120-47E4-B260-A332525D9E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6" name="副标题 2">
            <a:extLst>
              <a:ext uri="{FF2B5EF4-FFF2-40B4-BE49-F238E27FC236}">
                <a16:creationId xmlns:a16="http://schemas.microsoft.com/office/drawing/2014/main" id="{A4BECD00-6AC2-C049-857F-BF07A87A07E3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（系统</a:t>
            </a:r>
            <a:r>
              <a:rPr lang="en-US" altLang="zh-CN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工具</a:t>
            </a:r>
            <a:r>
              <a:rPr lang="en-US" altLang="zh-CN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平台类）</a:t>
            </a:r>
          </a:p>
        </p:txBody>
      </p:sp>
    </p:spTree>
    <p:extLst>
      <p:ext uri="{BB962C8B-B14F-4D97-AF65-F5344CB8AC3E}">
        <p14:creationId xmlns:p14="http://schemas.microsoft.com/office/powerpoint/2010/main" val="391252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4A4EB28B-B609-4CA9-954C-758FFECC9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及系统</a:t>
            </a:r>
            <a:r>
              <a:rPr lang="en-US" altLang="zh-CN" sz="1600" b="1" dirty="0">
                <a:solidFill>
                  <a:srgbClr val="031756"/>
                </a:solidFill>
              </a:rPr>
              <a:t>/</a:t>
            </a:r>
            <a:r>
              <a:rPr lang="zh-CN" altLang="en-US" sz="1600" b="1" dirty="0">
                <a:solidFill>
                  <a:srgbClr val="031756"/>
                </a:solidFill>
              </a:rPr>
              <a:t>工具</a:t>
            </a:r>
            <a:r>
              <a:rPr lang="en-US" altLang="zh-CN" sz="1600" b="1" dirty="0">
                <a:solidFill>
                  <a:srgbClr val="031756"/>
                </a:solidFill>
              </a:rPr>
              <a:t>/</a:t>
            </a:r>
            <a:r>
              <a:rPr lang="zh-CN" altLang="en-US" sz="1600" b="1" dirty="0">
                <a:solidFill>
                  <a:srgbClr val="031756"/>
                </a:solidFill>
              </a:rPr>
              <a:t>平台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189075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05E9681E-5093-4ABA-86BD-C185D22E5B00}"/>
              </a:ext>
            </a:extLst>
          </p:cNvPr>
          <p:cNvSpPr/>
          <p:nvPr/>
        </p:nvSpPr>
        <p:spPr>
          <a:xfrm>
            <a:off x="2567608" y="3212976"/>
            <a:ext cx="1813992" cy="1813992"/>
          </a:xfrm>
          <a:prstGeom prst="rect">
            <a:avLst/>
          </a:prstGeom>
          <a:noFill/>
          <a:ln>
            <a:solidFill>
              <a:srgbClr val="03175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360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1C88975-472E-47D0-86BD-89A1CC9CB64C}"/>
              </a:ext>
            </a:extLst>
          </p:cNvPr>
          <p:cNvSpPr txBox="1">
            <a:spLocks/>
          </p:cNvSpPr>
          <p:nvPr/>
        </p:nvSpPr>
        <p:spPr>
          <a:xfrm>
            <a:off x="767408" y="1638528"/>
            <a:ext cx="10684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B16554EF-0627-4D95-A41C-5CDE5E0F2B79}"/>
              </a:ext>
            </a:extLst>
          </p:cNvPr>
          <p:cNvSpPr txBox="1">
            <a:spLocks/>
          </p:cNvSpPr>
          <p:nvPr/>
        </p:nvSpPr>
        <p:spPr>
          <a:xfrm>
            <a:off x="5231904" y="3068960"/>
            <a:ext cx="5688632" cy="2346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所属类型：</a:t>
            </a:r>
            <a:r>
              <a:rPr lang="zh-CN" altLang="en-US" sz="1400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 系统  □ 工具  □ 平台 （不可同时报选）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开发时间：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参选类别：请对所选奖项标注红色（可同时报选） </a:t>
            </a:r>
            <a:endParaRPr lang="en-US" altLang="zh-CN" sz="1400" b="1" i="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□ 年度最佳移动广告投放系统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□ 年度最佳移动营销服务系统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□ 年度最佳移动营销数据系统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</a:p>
        </p:txBody>
      </p:sp>
    </p:spTree>
    <p:extLst>
      <p:ext uri="{BB962C8B-B14F-4D97-AF65-F5344CB8AC3E}">
        <p14:creationId xmlns:p14="http://schemas.microsoft.com/office/powerpoint/2010/main" val="86212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865096" cy="4525963"/>
          </a:xfrm>
        </p:spPr>
        <p:txBody>
          <a:bodyPr/>
          <a:lstStyle/>
          <a:p>
            <a:r>
              <a:rPr lang="zh-CN" altLang="en-US" i="1" dirty="0"/>
              <a:t>介绍产品的开发背景、核心目标、功能特色及营销价值等。</a:t>
            </a:r>
          </a:p>
        </p:txBody>
      </p:sp>
    </p:spTree>
    <p:extLst>
      <p:ext uri="{BB962C8B-B14F-4D97-AF65-F5344CB8AC3E}">
        <p14:creationId xmlns:p14="http://schemas.microsoft.com/office/powerpoint/2010/main" val="366266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10081120" cy="4525963"/>
          </a:xfrm>
        </p:spPr>
        <p:txBody>
          <a:bodyPr/>
          <a:lstStyle/>
          <a:p>
            <a:r>
              <a:rPr lang="zh-CN" altLang="en-US" i="1" dirty="0"/>
              <a:t>产品使用原理及使用步骤，凸显产品的便捷性、智能化以及其他核心优势。</a:t>
            </a:r>
          </a:p>
          <a:p>
            <a:r>
              <a:rPr lang="zh-CN" altLang="en-US" i="1" dirty="0"/>
              <a:t>可图文并茂展示。</a:t>
            </a:r>
          </a:p>
        </p:txBody>
      </p:sp>
    </p:spTree>
    <p:extLst>
      <p:ext uri="{BB962C8B-B14F-4D97-AF65-F5344CB8AC3E}">
        <p14:creationId xmlns:p14="http://schemas.microsoft.com/office/powerpoint/2010/main" val="18328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950896" cy="4525963"/>
          </a:xfrm>
        </p:spPr>
        <p:txBody>
          <a:bodyPr/>
          <a:lstStyle/>
          <a:p>
            <a:r>
              <a:rPr lang="zh-CN" altLang="en-US" i="1" dirty="0"/>
              <a:t>该产品的目标使用人群，以及针对不同受众的应用区别等。</a:t>
            </a:r>
          </a:p>
        </p:txBody>
      </p:sp>
    </p:spTree>
    <p:extLst>
      <p:ext uri="{BB962C8B-B14F-4D97-AF65-F5344CB8AC3E}">
        <p14:creationId xmlns:p14="http://schemas.microsoft.com/office/powerpoint/2010/main" val="158660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3432" y="1600201"/>
            <a:ext cx="9937104" cy="4525963"/>
          </a:xfrm>
        </p:spPr>
        <p:txBody>
          <a:bodyPr/>
          <a:lstStyle/>
          <a:p>
            <a:r>
              <a:rPr lang="zh-CN" altLang="en-US" i="1" dirty="0"/>
              <a:t>代表案例</a:t>
            </a:r>
            <a:r>
              <a:rPr lang="en-US" altLang="zh-CN" i="1" dirty="0"/>
              <a:t>1-2</a:t>
            </a:r>
            <a:r>
              <a:rPr lang="zh-CN" altLang="en-US" i="1" dirty="0"/>
              <a:t>个</a:t>
            </a:r>
          </a:p>
          <a:p>
            <a:r>
              <a:rPr lang="zh-CN" altLang="en-US" i="1" dirty="0"/>
              <a:t>借用实操性示例，凸显产品优势。可插入相关图片和效果数据，以及来自广告主、业界专家、媒体、受众的反馈与评价。</a:t>
            </a:r>
          </a:p>
        </p:txBody>
      </p:sp>
    </p:spTree>
    <p:extLst>
      <p:ext uri="{BB962C8B-B14F-4D97-AF65-F5344CB8AC3E}">
        <p14:creationId xmlns:p14="http://schemas.microsoft.com/office/powerpoint/2010/main" val="1268610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3566</TotalTime>
  <Words>383</Words>
  <Application>Microsoft Macintosh PowerPoint</Application>
  <PresentationFormat>宽屏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Wingdings</vt:lpstr>
      <vt:lpstr>Office 主题</vt:lpstr>
      <vt:lpstr>第7届TMA移动营销大奖</vt:lpstr>
      <vt:lpstr>填写要求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171</cp:revision>
  <dcterms:created xsi:type="dcterms:W3CDTF">2016-06-21T06:17:04Z</dcterms:created>
  <dcterms:modified xsi:type="dcterms:W3CDTF">2020-07-29T10:15:09Z</dcterms:modified>
</cp:coreProperties>
</file>