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81" r:id="rId3"/>
    <p:sldId id="279" r:id="rId4"/>
    <p:sldId id="282" r:id="rId5"/>
    <p:sldId id="284" r:id="rId6"/>
    <p:sldId id="286" r:id="rId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1756"/>
    <a:srgbClr val="29A0DB"/>
    <a:srgbClr val="2EB0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中度样式 3 - 强调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浅色样式 1 - 强调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10"/>
    <p:restoredTop sz="95268" autoAdjust="0"/>
  </p:normalViewPr>
  <p:slideViewPr>
    <p:cSldViewPr>
      <p:cViewPr varScale="1">
        <p:scale>
          <a:sx n="89" d="100"/>
          <a:sy n="89" d="100"/>
        </p:scale>
        <p:origin x="408" y="160"/>
      </p:cViewPr>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6AC77E-47B3-4241-96BE-9FA24EDFF13F}" type="datetimeFigureOut">
              <a:rPr lang="zh-CN" altLang="en-US" smtClean="0"/>
              <a:t>2020/7/29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98051A-B130-47E8-ACE6-F15B3F1854BC}" type="slidenum">
              <a:rPr lang="zh-CN" altLang="en-US" smtClean="0"/>
              <a:t>‹#›</a:t>
            </a:fld>
            <a:endParaRPr lang="zh-CN" altLang="en-US"/>
          </a:p>
        </p:txBody>
      </p:sp>
    </p:spTree>
    <p:extLst>
      <p:ext uri="{BB962C8B-B14F-4D97-AF65-F5344CB8AC3E}">
        <p14:creationId xmlns:p14="http://schemas.microsoft.com/office/powerpoint/2010/main" val="834314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cstate="print">
            <a:extLst>
              <a:ext uri="{28A0092B-C50C-407E-A947-70E740481C1C}">
                <a14:useLocalDpi xmlns:a14="http://schemas.microsoft.com/office/drawing/2010/main" val="0"/>
              </a:ext>
            </a:extLst>
          </a:blip>
          <a:srcRect l="27113" t="36351" r="23647" b="37400"/>
          <a:stretch/>
        </p:blipFill>
        <p:spPr>
          <a:xfrm>
            <a:off x="881985" y="402287"/>
            <a:ext cx="1829640" cy="696656"/>
          </a:xfrm>
          <a:prstGeom prst="rect">
            <a:avLst/>
          </a:prstGeom>
        </p:spPr>
      </p:pic>
      <p:sp>
        <p:nvSpPr>
          <p:cNvPr id="9" name="矩形 8"/>
          <p:cNvSpPr/>
          <p:nvPr userDrawn="1"/>
        </p:nvSpPr>
        <p:spPr>
          <a:xfrm>
            <a:off x="2826202" y="935352"/>
            <a:ext cx="9102445" cy="45719"/>
          </a:xfrm>
          <a:prstGeom prst="rect">
            <a:avLst/>
          </a:prstGeom>
          <a:solidFill>
            <a:srgbClr val="0317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1756"/>
              </a:solidFill>
            </a:endParaRPr>
          </a:p>
        </p:txBody>
      </p:sp>
      <p:sp>
        <p:nvSpPr>
          <p:cNvPr id="10" name="矩形 9"/>
          <p:cNvSpPr/>
          <p:nvPr userDrawn="1"/>
        </p:nvSpPr>
        <p:spPr>
          <a:xfrm>
            <a:off x="263353" y="935352"/>
            <a:ext cx="504055" cy="45719"/>
          </a:xfrm>
          <a:prstGeom prst="rect">
            <a:avLst/>
          </a:prstGeom>
          <a:solidFill>
            <a:srgbClr val="0317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p:txBody>
          <a:bodyPr/>
          <a:lstStyle/>
          <a:p>
            <a:r>
              <a:rPr lang="zh-CN" altLang="en-US" dirty="0"/>
              <a:t>单击此处编辑母版标题样式</a:t>
            </a:r>
          </a:p>
        </p:txBody>
      </p:sp>
      <p:sp>
        <p:nvSpPr>
          <p:cNvPr id="3" name="内容占位符 2"/>
          <p:cNvSpPr>
            <a:spLocks noGrp="1"/>
          </p:cNvSpPr>
          <p:nvPr>
            <p:ph idx="1"/>
          </p:nvPr>
        </p:nvSpPr>
        <p:spPr/>
        <p:txBody>
          <a:bodyPr/>
          <a:lstStyle>
            <a:lvl1pPr>
              <a:defRPr i="0"/>
            </a:lvl1pPr>
            <a:lvl2pPr>
              <a:defRPr i="0"/>
            </a:lvl2pPr>
            <a:lvl3pPr>
              <a:defRPr i="0"/>
            </a:lvl3pPr>
            <a:lvl4pPr>
              <a:defRPr i="0"/>
            </a:lvl4pPr>
            <a:lvl5pPr>
              <a:defRPr i="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2020/7/29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2020/7/29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2020/7/29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2020/7/29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2020/7/29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2020/7/29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2020/7/29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合作概况">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cstate="print">
            <a:extLst>
              <a:ext uri="{28A0092B-C50C-407E-A947-70E740481C1C}">
                <a14:useLocalDpi xmlns:a14="http://schemas.microsoft.com/office/drawing/2010/main" val="0"/>
              </a:ext>
            </a:extLst>
          </a:blip>
          <a:srcRect l="27113" t="36351" r="23647" b="37400"/>
          <a:stretch/>
        </p:blipFill>
        <p:spPr>
          <a:xfrm>
            <a:off x="881985" y="402287"/>
            <a:ext cx="1829640" cy="696656"/>
          </a:xfrm>
          <a:prstGeom prst="rect">
            <a:avLst/>
          </a:prstGeom>
        </p:spPr>
      </p:pic>
      <p:sp>
        <p:nvSpPr>
          <p:cNvPr id="9" name="矩形 8"/>
          <p:cNvSpPr/>
          <p:nvPr userDrawn="1"/>
        </p:nvSpPr>
        <p:spPr>
          <a:xfrm>
            <a:off x="2826202" y="935352"/>
            <a:ext cx="9102445" cy="45719"/>
          </a:xfrm>
          <a:prstGeom prst="rect">
            <a:avLst/>
          </a:prstGeom>
          <a:solidFill>
            <a:srgbClr val="0317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263353" y="935352"/>
            <a:ext cx="504055" cy="45719"/>
          </a:xfrm>
          <a:prstGeom prst="rect">
            <a:avLst/>
          </a:prstGeom>
          <a:solidFill>
            <a:srgbClr val="0317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内容占位符 2"/>
          <p:cNvSpPr>
            <a:spLocks noGrp="1"/>
          </p:cNvSpPr>
          <p:nvPr>
            <p:ph idx="1"/>
          </p:nvPr>
        </p:nvSpPr>
        <p:spPr/>
        <p:txBody>
          <a:bodyPr/>
          <a:lstStyle>
            <a:lvl1pPr>
              <a:defRPr i="0"/>
            </a:lvl1pPr>
            <a:lvl2pPr>
              <a:defRPr i="0"/>
            </a:lvl2pPr>
            <a:lvl3pPr>
              <a:defRPr i="0"/>
            </a:lvl3pPr>
            <a:lvl4pPr>
              <a:defRPr i="0"/>
            </a:lvl4pPr>
            <a:lvl5pPr>
              <a:defRPr i="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2020/7/29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11" name="矩形 10">
            <a:extLst>
              <a:ext uri="{FF2B5EF4-FFF2-40B4-BE49-F238E27FC236}">
                <a16:creationId xmlns:a16="http://schemas.microsoft.com/office/drawing/2014/main" id="{3F462C45-B394-4C68-BCFB-C76CE85D400E}"/>
              </a:ext>
            </a:extLst>
          </p:cNvPr>
          <p:cNvSpPr/>
          <p:nvPr userDrawn="1"/>
        </p:nvSpPr>
        <p:spPr>
          <a:xfrm>
            <a:off x="10174515" y="342192"/>
            <a:ext cx="1826141" cy="584775"/>
          </a:xfrm>
          <a:prstGeom prst="rect">
            <a:avLst/>
          </a:prstGeom>
        </p:spPr>
        <p:txBody>
          <a:bodyPr wrap="none">
            <a:spAutoFit/>
          </a:bodyPr>
          <a:lstStyle/>
          <a:p>
            <a:r>
              <a:rPr kumimoji="0" lang="zh-CN" altLang="en-US" sz="3200" b="0" i="0" u="none" strike="noStrike" kern="1200" cap="none" spc="0" normalizeH="0" baseline="0" noProof="0" dirty="0">
                <a:ln>
                  <a:noFill/>
                </a:ln>
                <a:solidFill>
                  <a:srgbClr val="031756"/>
                </a:solidFill>
                <a:effectLst/>
                <a:uLnTx/>
                <a:uFillTx/>
                <a:latin typeface="微软雅黑" panose="020B0503020204020204" pitchFamily="34" charset="-122"/>
                <a:ea typeface="微软雅黑" panose="020B0503020204020204" pitchFamily="34" charset="-122"/>
                <a:cs typeface="+mj-cs"/>
              </a:rPr>
              <a:t>合作概况</a:t>
            </a:r>
            <a:endParaRPr lang="zh-CN" altLang="en-US" dirty="0">
              <a:solidFill>
                <a:srgbClr val="031756"/>
              </a:solidFill>
            </a:endParaRPr>
          </a:p>
        </p:txBody>
      </p:sp>
    </p:spTree>
    <p:extLst>
      <p:ext uri="{BB962C8B-B14F-4D97-AF65-F5344CB8AC3E}">
        <p14:creationId xmlns:p14="http://schemas.microsoft.com/office/powerpoint/2010/main" val="2002763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合作实例">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cstate="print">
            <a:extLst>
              <a:ext uri="{28A0092B-C50C-407E-A947-70E740481C1C}">
                <a14:useLocalDpi xmlns:a14="http://schemas.microsoft.com/office/drawing/2010/main" val="0"/>
              </a:ext>
            </a:extLst>
          </a:blip>
          <a:srcRect l="27113" t="36351" r="23647" b="37400"/>
          <a:stretch/>
        </p:blipFill>
        <p:spPr>
          <a:xfrm>
            <a:off x="881985" y="402287"/>
            <a:ext cx="1829640" cy="696656"/>
          </a:xfrm>
          <a:prstGeom prst="rect">
            <a:avLst/>
          </a:prstGeom>
        </p:spPr>
      </p:pic>
      <p:sp>
        <p:nvSpPr>
          <p:cNvPr id="9" name="矩形 8"/>
          <p:cNvSpPr/>
          <p:nvPr userDrawn="1"/>
        </p:nvSpPr>
        <p:spPr>
          <a:xfrm>
            <a:off x="2826202" y="935352"/>
            <a:ext cx="9102445" cy="45719"/>
          </a:xfrm>
          <a:prstGeom prst="rect">
            <a:avLst/>
          </a:prstGeom>
          <a:solidFill>
            <a:srgbClr val="0317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263353" y="935352"/>
            <a:ext cx="504055" cy="45719"/>
          </a:xfrm>
          <a:prstGeom prst="rect">
            <a:avLst/>
          </a:prstGeom>
          <a:solidFill>
            <a:srgbClr val="0317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内容占位符 2"/>
          <p:cNvSpPr>
            <a:spLocks noGrp="1"/>
          </p:cNvSpPr>
          <p:nvPr>
            <p:ph idx="1"/>
          </p:nvPr>
        </p:nvSpPr>
        <p:spPr/>
        <p:txBody>
          <a:bodyPr/>
          <a:lstStyle>
            <a:lvl1pPr>
              <a:defRPr i="0"/>
            </a:lvl1pPr>
            <a:lvl2pPr>
              <a:defRPr i="0"/>
            </a:lvl2pPr>
            <a:lvl3pPr>
              <a:defRPr i="0"/>
            </a:lvl3pPr>
            <a:lvl4pPr>
              <a:defRPr i="0"/>
            </a:lvl4pPr>
            <a:lvl5pPr>
              <a:defRPr i="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2020/7/29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11" name="矩形 10">
            <a:extLst>
              <a:ext uri="{FF2B5EF4-FFF2-40B4-BE49-F238E27FC236}">
                <a16:creationId xmlns:a16="http://schemas.microsoft.com/office/drawing/2014/main" id="{3F462C45-B394-4C68-BCFB-C76CE85D400E}"/>
              </a:ext>
            </a:extLst>
          </p:cNvPr>
          <p:cNvSpPr/>
          <p:nvPr userDrawn="1"/>
        </p:nvSpPr>
        <p:spPr>
          <a:xfrm>
            <a:off x="10174515" y="342192"/>
            <a:ext cx="1826141" cy="584775"/>
          </a:xfrm>
          <a:prstGeom prst="rect">
            <a:avLst/>
          </a:prstGeom>
        </p:spPr>
        <p:txBody>
          <a:bodyPr wrap="none">
            <a:spAutoFit/>
          </a:bodyPr>
          <a:lstStyle/>
          <a:p>
            <a:r>
              <a:rPr kumimoji="0" lang="zh-CN" altLang="en-US" sz="3200" b="0" i="0" u="none" strike="noStrike" kern="1200" cap="none" spc="0" normalizeH="0" baseline="0" noProof="0" dirty="0">
                <a:ln>
                  <a:noFill/>
                </a:ln>
                <a:solidFill>
                  <a:srgbClr val="031756"/>
                </a:solidFill>
                <a:effectLst/>
                <a:uLnTx/>
                <a:uFillTx/>
                <a:latin typeface="微软雅黑" panose="020B0503020204020204" pitchFamily="34" charset="-122"/>
                <a:ea typeface="微软雅黑" panose="020B0503020204020204" pitchFamily="34" charset="-122"/>
                <a:cs typeface="+mj-cs"/>
              </a:rPr>
              <a:t>合作实例</a:t>
            </a:r>
            <a:endParaRPr lang="zh-CN" altLang="en-US" dirty="0">
              <a:solidFill>
                <a:srgbClr val="031756"/>
              </a:solidFill>
            </a:endParaRPr>
          </a:p>
        </p:txBody>
      </p:sp>
    </p:spTree>
    <p:extLst>
      <p:ext uri="{BB962C8B-B14F-4D97-AF65-F5344CB8AC3E}">
        <p14:creationId xmlns:p14="http://schemas.microsoft.com/office/powerpoint/2010/main" val="219238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合作评价">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cstate="print">
            <a:extLst>
              <a:ext uri="{28A0092B-C50C-407E-A947-70E740481C1C}">
                <a14:useLocalDpi xmlns:a14="http://schemas.microsoft.com/office/drawing/2010/main" val="0"/>
              </a:ext>
            </a:extLst>
          </a:blip>
          <a:srcRect l="27113" t="36351" r="23647" b="37400"/>
          <a:stretch/>
        </p:blipFill>
        <p:spPr>
          <a:xfrm>
            <a:off x="881985" y="402287"/>
            <a:ext cx="1829640" cy="696656"/>
          </a:xfrm>
          <a:prstGeom prst="rect">
            <a:avLst/>
          </a:prstGeom>
        </p:spPr>
      </p:pic>
      <p:sp>
        <p:nvSpPr>
          <p:cNvPr id="9" name="矩形 8"/>
          <p:cNvSpPr/>
          <p:nvPr userDrawn="1"/>
        </p:nvSpPr>
        <p:spPr>
          <a:xfrm>
            <a:off x="2826202" y="935352"/>
            <a:ext cx="9102445" cy="45719"/>
          </a:xfrm>
          <a:prstGeom prst="rect">
            <a:avLst/>
          </a:prstGeom>
          <a:solidFill>
            <a:srgbClr val="0317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263353" y="935352"/>
            <a:ext cx="504055" cy="45719"/>
          </a:xfrm>
          <a:prstGeom prst="rect">
            <a:avLst/>
          </a:prstGeom>
          <a:solidFill>
            <a:srgbClr val="0317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内容占位符 2"/>
          <p:cNvSpPr>
            <a:spLocks noGrp="1"/>
          </p:cNvSpPr>
          <p:nvPr>
            <p:ph idx="1"/>
          </p:nvPr>
        </p:nvSpPr>
        <p:spPr/>
        <p:txBody>
          <a:bodyPr/>
          <a:lstStyle>
            <a:lvl1pPr>
              <a:defRPr i="0"/>
            </a:lvl1pPr>
            <a:lvl2pPr>
              <a:defRPr i="0"/>
            </a:lvl2pPr>
            <a:lvl3pPr>
              <a:defRPr i="0"/>
            </a:lvl3pPr>
            <a:lvl4pPr>
              <a:defRPr i="0"/>
            </a:lvl4pPr>
            <a:lvl5pPr>
              <a:defRPr i="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2020/7/29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11" name="矩形 10">
            <a:extLst>
              <a:ext uri="{FF2B5EF4-FFF2-40B4-BE49-F238E27FC236}">
                <a16:creationId xmlns:a16="http://schemas.microsoft.com/office/drawing/2014/main" id="{3F462C45-B394-4C68-BCFB-C76CE85D400E}"/>
              </a:ext>
            </a:extLst>
          </p:cNvPr>
          <p:cNvSpPr/>
          <p:nvPr userDrawn="1"/>
        </p:nvSpPr>
        <p:spPr>
          <a:xfrm>
            <a:off x="10174515" y="342192"/>
            <a:ext cx="1826141" cy="584775"/>
          </a:xfrm>
          <a:prstGeom prst="rect">
            <a:avLst/>
          </a:prstGeom>
        </p:spPr>
        <p:txBody>
          <a:bodyPr wrap="none">
            <a:spAutoFit/>
          </a:bodyPr>
          <a:lstStyle/>
          <a:p>
            <a:r>
              <a:rPr kumimoji="0" lang="zh-CN" altLang="en-US" sz="3200" b="0" i="0" u="none" strike="noStrike" kern="1200" cap="none" spc="0" normalizeH="0" baseline="0" noProof="0" dirty="0">
                <a:ln>
                  <a:noFill/>
                </a:ln>
                <a:solidFill>
                  <a:srgbClr val="031756"/>
                </a:solidFill>
                <a:effectLst/>
                <a:uLnTx/>
                <a:uFillTx/>
                <a:latin typeface="微软雅黑" panose="020B0503020204020204" pitchFamily="34" charset="-122"/>
                <a:ea typeface="微软雅黑" panose="020B0503020204020204" pitchFamily="34" charset="-122"/>
                <a:cs typeface="+mj-cs"/>
              </a:rPr>
              <a:t>合作评价</a:t>
            </a:r>
            <a:endParaRPr lang="zh-CN" altLang="en-US" dirty="0">
              <a:solidFill>
                <a:srgbClr val="031756"/>
              </a:solidFill>
            </a:endParaRPr>
          </a:p>
        </p:txBody>
      </p:sp>
    </p:spTree>
    <p:extLst>
      <p:ext uri="{BB962C8B-B14F-4D97-AF65-F5344CB8AC3E}">
        <p14:creationId xmlns:p14="http://schemas.microsoft.com/office/powerpoint/2010/main" val="2655760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与内容">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cstate="print">
            <a:extLst>
              <a:ext uri="{28A0092B-C50C-407E-A947-70E740481C1C}">
                <a14:useLocalDpi xmlns:a14="http://schemas.microsoft.com/office/drawing/2010/main" val="0"/>
              </a:ext>
            </a:extLst>
          </a:blip>
          <a:srcRect l="27113" t="36351" r="23647" b="37400"/>
          <a:stretch/>
        </p:blipFill>
        <p:spPr>
          <a:xfrm>
            <a:off x="881985" y="402287"/>
            <a:ext cx="1829640" cy="696656"/>
          </a:xfrm>
          <a:prstGeom prst="rect">
            <a:avLst/>
          </a:prstGeom>
        </p:spPr>
      </p:pic>
      <p:sp>
        <p:nvSpPr>
          <p:cNvPr id="9" name="矩形 8"/>
          <p:cNvSpPr/>
          <p:nvPr userDrawn="1"/>
        </p:nvSpPr>
        <p:spPr>
          <a:xfrm>
            <a:off x="2826202" y="935352"/>
            <a:ext cx="9102445" cy="45719"/>
          </a:xfrm>
          <a:prstGeom prst="rect">
            <a:avLst/>
          </a:prstGeom>
          <a:solidFill>
            <a:srgbClr val="0317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263353" y="935352"/>
            <a:ext cx="504055" cy="45719"/>
          </a:xfrm>
          <a:prstGeom prst="rect">
            <a:avLst/>
          </a:prstGeom>
          <a:solidFill>
            <a:srgbClr val="0317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内容占位符 2"/>
          <p:cNvSpPr>
            <a:spLocks noGrp="1"/>
          </p:cNvSpPr>
          <p:nvPr>
            <p:ph idx="1"/>
          </p:nvPr>
        </p:nvSpPr>
        <p:spPr/>
        <p:txBody>
          <a:bodyPr/>
          <a:lstStyle>
            <a:lvl1pPr>
              <a:defRPr i="0"/>
            </a:lvl1pPr>
            <a:lvl2pPr>
              <a:defRPr i="0"/>
            </a:lvl2pPr>
            <a:lvl3pPr>
              <a:defRPr i="0"/>
            </a:lvl3pPr>
            <a:lvl4pPr>
              <a:defRPr i="0"/>
            </a:lvl4pPr>
            <a:lvl5pPr>
              <a:defRPr i="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2020/7/29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12" name="标题占位符 1">
            <a:extLst>
              <a:ext uri="{FF2B5EF4-FFF2-40B4-BE49-F238E27FC236}">
                <a16:creationId xmlns:a16="http://schemas.microsoft.com/office/drawing/2014/main" id="{792FBCB3-7916-479C-93FF-1E6848B8F491}"/>
              </a:ext>
            </a:extLst>
          </p:cNvPr>
          <p:cNvSpPr>
            <a:spLocks noGrp="1"/>
          </p:cNvSpPr>
          <p:nvPr>
            <p:ph type="title"/>
          </p:nvPr>
        </p:nvSpPr>
        <p:spPr>
          <a:xfrm>
            <a:off x="609600" y="5671"/>
            <a:ext cx="10972800" cy="1143000"/>
          </a:xfrm>
          <a:prstGeom prst="rect">
            <a:avLst/>
          </a:prstGeom>
        </p:spPr>
        <p:txBody>
          <a:bodyPr vert="horz" lIns="91440" tIns="45720" rIns="91440" bIns="45720" rtlCol="0" anchor="ctr">
            <a:normAutofit/>
          </a:bodyPr>
          <a:lstStyle/>
          <a:p>
            <a:r>
              <a:rPr lang="zh-CN" altLang="en-US" dirty="0"/>
              <a:t>单击此处编辑母版标题样式</a:t>
            </a:r>
          </a:p>
        </p:txBody>
      </p:sp>
    </p:spTree>
    <p:extLst>
      <p:ext uri="{BB962C8B-B14F-4D97-AF65-F5344CB8AC3E}">
        <p14:creationId xmlns:p14="http://schemas.microsoft.com/office/powerpoint/2010/main" val="3100118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2020/7/29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2020/7/29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2020/7/29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2020/7/29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5671"/>
            <a:ext cx="10972800" cy="1143000"/>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530820CF-B880-4189-942D-D702A7CBA730}" type="datetimeFigureOut">
              <a:rPr lang="zh-CN" altLang="en-US" smtClean="0"/>
              <a:pPr/>
              <a:t>2020/7/29</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60" r:id="rId2"/>
    <p:sldLayoutId id="2147483661" r:id="rId3"/>
    <p:sldLayoutId id="2147483662" r:id="rId4"/>
    <p:sldLayoutId id="2147483663" r:id="rId5"/>
    <p:sldLayoutId id="2147483649"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txStyles>
    <p:titleStyle>
      <a:lvl1pPr algn="ctr" defTabSz="914400" rtl="0" eaLnBrk="1" latinLnBrk="0" hangingPunct="1">
        <a:spcBef>
          <a:spcPct val="0"/>
        </a:spcBef>
        <a:buNone/>
        <a:defRPr sz="3200" kern="1200">
          <a:solidFill>
            <a:srgbClr val="031756"/>
          </a:solidFill>
          <a:latin typeface="微软雅黑" panose="020B0503020204020204" pitchFamily="34" charset="-122"/>
          <a:ea typeface="微软雅黑" panose="020B0503020204020204" pitchFamily="34" charset="-122"/>
          <a:cs typeface="+mj-cs"/>
        </a:defRPr>
      </a:lvl1pPr>
    </p:titleStyle>
    <p:bodyStyle>
      <a:lvl1pPr marL="342900" indent="-342900" algn="l" defTabSz="914400" rtl="0" eaLnBrk="1" latinLnBrk="0" hangingPunct="1">
        <a:lnSpc>
          <a:spcPct val="150000"/>
        </a:lnSpc>
        <a:spcBef>
          <a:spcPct val="20000"/>
        </a:spcBef>
        <a:buFont typeface="Arial" pitchFamily="34" charset="0"/>
        <a:buChar char="•"/>
        <a:defRPr sz="1800" i="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defTabSz="914400" rtl="0" eaLnBrk="1" latinLnBrk="0" hangingPunct="1">
        <a:lnSpc>
          <a:spcPct val="150000"/>
        </a:lnSpc>
        <a:spcBef>
          <a:spcPct val="20000"/>
        </a:spcBef>
        <a:buFont typeface="Arial" pitchFamily="34" charset="0"/>
        <a:buChar char="–"/>
        <a:defRPr sz="1600" i="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等线 Light" panose="02010600030101010101" pitchFamily="2" charset="-122"/>
          <a:ea typeface="等线 Light" panose="02010600030101010101" pitchFamily="2"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等线 Light" panose="02010600030101010101" pitchFamily="2" charset="-122"/>
          <a:ea typeface="等线 Light" panose="02010600030101010101" pitchFamily="2"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等线 Light" panose="02010600030101010101" pitchFamily="2" charset="-122"/>
          <a:ea typeface="等线 Light" panose="02010600030101010101"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8E11B30C-B120-47E4-B260-A332525D9E7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7113" t="36351" r="23647" b="37400"/>
          <a:stretch/>
        </p:blipFill>
        <p:spPr>
          <a:xfrm>
            <a:off x="4547828" y="665858"/>
            <a:ext cx="3096344" cy="1178966"/>
          </a:xfrm>
          <a:prstGeom prst="rect">
            <a:avLst/>
          </a:prstGeom>
        </p:spPr>
      </p:pic>
      <p:sp>
        <p:nvSpPr>
          <p:cNvPr id="10" name="标题 1">
            <a:extLst>
              <a:ext uri="{FF2B5EF4-FFF2-40B4-BE49-F238E27FC236}">
                <a16:creationId xmlns:a16="http://schemas.microsoft.com/office/drawing/2014/main" id="{A475A2F8-EB81-CD41-9F2E-19BDEC61849F}"/>
              </a:ext>
            </a:extLst>
          </p:cNvPr>
          <p:cNvSpPr>
            <a:spLocks noGrp="1"/>
          </p:cNvSpPr>
          <p:nvPr>
            <p:ph type="ctrTitle"/>
          </p:nvPr>
        </p:nvSpPr>
        <p:spPr>
          <a:xfrm>
            <a:off x="0" y="2096852"/>
            <a:ext cx="12192000" cy="1872208"/>
          </a:xfrm>
        </p:spPr>
        <p:txBody>
          <a:bodyPr>
            <a:normAutofit/>
          </a:bodyPr>
          <a:lstStyle/>
          <a:p>
            <a:r>
              <a:rPr lang="zh-CN" altLang="en-US" sz="5400" dirty="0">
                <a:solidFill>
                  <a:srgbClr val="031756"/>
                </a:solidFill>
              </a:rPr>
              <a:t>第</a:t>
            </a:r>
            <a:r>
              <a:rPr lang="en-US" altLang="zh-CN" sz="5400" dirty="0">
                <a:solidFill>
                  <a:srgbClr val="031756"/>
                </a:solidFill>
              </a:rPr>
              <a:t>7</a:t>
            </a:r>
            <a:r>
              <a:rPr lang="zh-CN" altLang="en-US" sz="5400" dirty="0">
                <a:solidFill>
                  <a:srgbClr val="031756"/>
                </a:solidFill>
              </a:rPr>
              <a:t>届</a:t>
            </a:r>
            <a:r>
              <a:rPr lang="en-US" altLang="zh-CN" sz="5400" dirty="0">
                <a:solidFill>
                  <a:srgbClr val="031756"/>
                </a:solidFill>
              </a:rPr>
              <a:t>TMA</a:t>
            </a:r>
            <a:r>
              <a:rPr lang="zh-CN" altLang="en-US" sz="5400" dirty="0">
                <a:solidFill>
                  <a:srgbClr val="031756"/>
                </a:solidFill>
              </a:rPr>
              <a:t>移动营销大奖</a:t>
            </a:r>
          </a:p>
        </p:txBody>
      </p:sp>
      <p:sp>
        <p:nvSpPr>
          <p:cNvPr id="11" name="副标题 2">
            <a:extLst>
              <a:ext uri="{FF2B5EF4-FFF2-40B4-BE49-F238E27FC236}">
                <a16:creationId xmlns:a16="http://schemas.microsoft.com/office/drawing/2014/main" id="{070373FC-23B4-E744-9493-F9BFBD25DA40}"/>
              </a:ext>
            </a:extLst>
          </p:cNvPr>
          <p:cNvSpPr txBox="1">
            <a:spLocks/>
          </p:cNvSpPr>
          <p:nvPr/>
        </p:nvSpPr>
        <p:spPr>
          <a:xfrm>
            <a:off x="0" y="4221088"/>
            <a:ext cx="12192000" cy="1368698"/>
          </a:xfrm>
          <a:prstGeom prst="rect">
            <a:avLst/>
          </a:prstGeom>
        </p:spPr>
        <p:txBody>
          <a:bodyPr vert="horz" lIns="91440" tIns="45720" rIns="91440" bIns="45720" rtlCol="0" anchor="ctr">
            <a:noAutofit/>
          </a:bodyPr>
          <a:lstStyle>
            <a:lvl1pPr marL="0" indent="0" algn="ctr" defTabSz="914400" rtl="0" eaLnBrk="1" latinLnBrk="0" hangingPunct="1">
              <a:spcBef>
                <a:spcPct val="20000"/>
              </a:spcBef>
              <a:buFont typeface="Arial" pitchFamily="34" charset="0"/>
              <a:buNone/>
              <a:defRPr sz="1800" kern="1200">
                <a:solidFill>
                  <a:schemeClr val="tx1">
                    <a:tint val="75000"/>
                  </a:schemeClr>
                </a:solidFill>
                <a:latin typeface="汉仪润圆-35W" panose="00020600040101010101" pitchFamily="18" charset="-122"/>
                <a:ea typeface="汉仪润圆-35W" panose="00020600040101010101" pitchFamily="18" charset="-122"/>
                <a:cs typeface="+mn-cs"/>
              </a:defRPr>
            </a:lvl1pPr>
            <a:lvl2pPr marL="457200" indent="0" algn="ctr" defTabSz="914400" rtl="0" eaLnBrk="1" latinLnBrk="0" hangingPunct="1">
              <a:spcBef>
                <a:spcPct val="20000"/>
              </a:spcBef>
              <a:buFont typeface="Arial" pitchFamily="34" charset="0"/>
              <a:buNone/>
              <a:defRPr sz="1600" kern="1200">
                <a:solidFill>
                  <a:schemeClr val="tx1">
                    <a:tint val="75000"/>
                  </a:schemeClr>
                </a:solidFill>
                <a:latin typeface="汉仪润圆-35W" panose="00020600040101010101" pitchFamily="18" charset="-122"/>
                <a:ea typeface="汉仪润圆-35W" panose="00020600040101010101" pitchFamily="18" charset="-122"/>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等线 Light" panose="02010600030101010101" pitchFamily="2" charset="-122"/>
                <a:ea typeface="等线 Light" panose="02010600030101010101" pitchFamily="2" charset="-122"/>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等线 Light" panose="02010600030101010101" pitchFamily="2" charset="-122"/>
                <a:ea typeface="等线 Light" panose="02010600030101010101" pitchFamily="2" charset="-122"/>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等线 Light" panose="02010600030101010101" pitchFamily="2" charset="-122"/>
                <a:ea typeface="等线 Light" panose="02010600030101010101" pitchFamily="2" charset="-122"/>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nSpc>
                <a:spcPct val="150000"/>
              </a:lnSpc>
              <a:spcBef>
                <a:spcPts val="0"/>
              </a:spcBef>
            </a:pPr>
            <a:r>
              <a:rPr lang="zh-CN" altLang="en-US" sz="3600" dirty="0">
                <a:solidFill>
                  <a:srgbClr val="031756"/>
                </a:solidFill>
                <a:latin typeface="Microsoft YaHei" panose="020B0503020204020204" pitchFamily="34" charset="-122"/>
                <a:ea typeface="Microsoft YaHei" panose="020B0503020204020204" pitchFamily="34" charset="-122"/>
              </a:rPr>
              <a:t>参赛资料填写</a:t>
            </a:r>
            <a:endParaRPr lang="en-US" altLang="zh-CN" sz="3600" dirty="0">
              <a:solidFill>
                <a:srgbClr val="031756"/>
              </a:solidFill>
              <a:latin typeface="Microsoft YaHei" panose="020B0503020204020204" pitchFamily="34" charset="-122"/>
              <a:ea typeface="Microsoft YaHei" panose="020B0503020204020204" pitchFamily="34" charset="-122"/>
            </a:endParaRPr>
          </a:p>
          <a:p>
            <a:pPr>
              <a:lnSpc>
                <a:spcPct val="150000"/>
              </a:lnSpc>
              <a:spcBef>
                <a:spcPts val="0"/>
              </a:spcBef>
            </a:pPr>
            <a:r>
              <a:rPr lang="zh-CN" altLang="en-US" dirty="0">
                <a:solidFill>
                  <a:schemeClr val="accent6"/>
                </a:solidFill>
                <a:latin typeface="Microsoft YaHei" panose="020B0503020204020204" pitchFamily="34" charset="-122"/>
                <a:ea typeface="Microsoft YaHei" panose="020B0503020204020204" pitchFamily="34" charset="-122"/>
              </a:rPr>
              <a:t>（合作类）</a:t>
            </a:r>
          </a:p>
        </p:txBody>
      </p:sp>
    </p:spTree>
    <p:extLst>
      <p:ext uri="{BB962C8B-B14F-4D97-AF65-F5344CB8AC3E}">
        <p14:creationId xmlns:p14="http://schemas.microsoft.com/office/powerpoint/2010/main" val="3912520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b="1" dirty="0"/>
              <a:t>填写要求</a:t>
            </a:r>
          </a:p>
        </p:txBody>
      </p:sp>
      <p:sp>
        <p:nvSpPr>
          <p:cNvPr id="7" name="内容占位符 2">
            <a:extLst>
              <a:ext uri="{FF2B5EF4-FFF2-40B4-BE49-F238E27FC236}">
                <a16:creationId xmlns:a16="http://schemas.microsoft.com/office/drawing/2014/main" id="{4A393B8C-F388-4780-B330-02AA281A64DC}"/>
              </a:ext>
            </a:extLst>
          </p:cNvPr>
          <p:cNvSpPr>
            <a:spLocks noGrp="1"/>
          </p:cNvSpPr>
          <p:nvPr>
            <p:ph idx="1"/>
          </p:nvPr>
        </p:nvSpPr>
        <p:spPr>
          <a:xfrm>
            <a:off x="839416" y="1600201"/>
            <a:ext cx="10225136" cy="4525963"/>
          </a:xfrm>
        </p:spPr>
        <p:txBody>
          <a:bodyPr>
            <a:normAutofit/>
          </a:bodyPr>
          <a:lstStyle/>
          <a:p>
            <a:pPr marL="0" indent="0">
              <a:spcBef>
                <a:spcPts val="600"/>
              </a:spcBef>
              <a:spcAft>
                <a:spcPts val="600"/>
              </a:spcAft>
              <a:buNone/>
            </a:pPr>
            <a:r>
              <a:rPr lang="zh-CN" altLang="en-US" sz="1600" b="1" dirty="0">
                <a:solidFill>
                  <a:srgbClr val="031756"/>
                </a:solidFill>
              </a:rPr>
              <a:t>请提供参赛公司</a:t>
            </a:r>
            <a:r>
              <a:rPr lang="en-US" altLang="zh-CN" sz="1600" b="1" dirty="0">
                <a:solidFill>
                  <a:srgbClr val="031756"/>
                </a:solidFill>
              </a:rPr>
              <a:t>logo</a:t>
            </a:r>
            <a:r>
              <a:rPr lang="zh-CN" altLang="en-US" sz="1600" b="1" dirty="0">
                <a:solidFill>
                  <a:srgbClr val="031756"/>
                </a:solidFill>
              </a:rPr>
              <a:t>及合作品牌</a:t>
            </a:r>
            <a:r>
              <a:rPr lang="en-US" altLang="zh-CN" sz="1600" b="1" dirty="0">
                <a:solidFill>
                  <a:srgbClr val="031756"/>
                </a:solidFill>
              </a:rPr>
              <a:t>logo</a:t>
            </a:r>
            <a:r>
              <a:rPr lang="zh-CN" altLang="en-US" sz="1600" b="1" dirty="0">
                <a:solidFill>
                  <a:srgbClr val="031756"/>
                </a:solidFill>
              </a:rPr>
              <a:t>，</a:t>
            </a:r>
            <a:r>
              <a:rPr lang="en-US" altLang="zh-CN" sz="1600" b="1" dirty="0">
                <a:solidFill>
                  <a:srgbClr val="031756"/>
                </a:solidFill>
              </a:rPr>
              <a:t>AI</a:t>
            </a:r>
            <a:r>
              <a:rPr lang="zh-CN" altLang="en-US" sz="1600" b="1" dirty="0">
                <a:solidFill>
                  <a:srgbClr val="031756"/>
                </a:solidFill>
              </a:rPr>
              <a:t>及</a:t>
            </a:r>
            <a:r>
              <a:rPr lang="en-US" altLang="zh-CN" sz="1600" b="1" dirty="0">
                <a:solidFill>
                  <a:srgbClr val="031756"/>
                </a:solidFill>
              </a:rPr>
              <a:t>JPG</a:t>
            </a:r>
            <a:r>
              <a:rPr lang="zh-CN" altLang="en-US" sz="1600" b="1" dirty="0">
                <a:solidFill>
                  <a:srgbClr val="031756"/>
                </a:solidFill>
              </a:rPr>
              <a:t>格式各一（以附件形式发送）。</a:t>
            </a:r>
            <a:endParaRPr lang="en-US" altLang="zh-CN" sz="1600" b="1" dirty="0">
              <a:solidFill>
                <a:srgbClr val="031756"/>
              </a:solidFill>
            </a:endParaRPr>
          </a:p>
          <a:p>
            <a:pPr marL="0" indent="0">
              <a:spcBef>
                <a:spcPts val="600"/>
              </a:spcBef>
              <a:spcAft>
                <a:spcPts val="600"/>
              </a:spcAft>
              <a:buNone/>
            </a:pPr>
            <a:r>
              <a:rPr lang="zh-CN" altLang="en-US" sz="1600" b="1" dirty="0">
                <a:solidFill>
                  <a:srgbClr val="031756"/>
                </a:solidFill>
              </a:rPr>
              <a:t>为</a:t>
            </a:r>
            <a:r>
              <a:rPr lang="zh-CN" altLang="en-US" sz="1600" b="1" i="0" dirty="0">
                <a:solidFill>
                  <a:srgbClr val="031756"/>
                </a:solidFill>
              </a:rPr>
              <a:t>保证参赛作品的统一展示，请严格遵照模板中的版块分类填写，各版块内可根据需求增减内容</a:t>
            </a:r>
            <a:r>
              <a:rPr lang="zh-CN" altLang="en-US" sz="1600" b="1" dirty="0">
                <a:solidFill>
                  <a:srgbClr val="031756"/>
                </a:solidFill>
              </a:rPr>
              <a:t>页数；填写时，请将模板中的提示说明文字删除；</a:t>
            </a:r>
            <a:r>
              <a:rPr lang="zh-CN" altLang="en-US" sz="1600" b="1" i="0" dirty="0">
                <a:solidFill>
                  <a:srgbClr val="031756"/>
                </a:solidFill>
              </a:rPr>
              <a:t>可对</a:t>
            </a:r>
            <a:r>
              <a:rPr lang="en-US" altLang="zh-CN" sz="1600" b="1" i="0" dirty="0">
                <a:solidFill>
                  <a:srgbClr val="031756"/>
                </a:solidFill>
              </a:rPr>
              <a:t>PPT</a:t>
            </a:r>
            <a:r>
              <a:rPr lang="zh-CN" altLang="en-US" sz="1600" b="1" i="0" dirty="0">
                <a:solidFill>
                  <a:srgbClr val="031756"/>
                </a:solidFill>
              </a:rPr>
              <a:t>进行美化设计，以增加阅读体验。</a:t>
            </a:r>
            <a:endParaRPr lang="en-US" altLang="zh-CN" sz="1600" b="1" i="0" dirty="0">
              <a:solidFill>
                <a:srgbClr val="031756"/>
              </a:solidFill>
            </a:endParaRPr>
          </a:p>
          <a:p>
            <a:pPr>
              <a:spcBef>
                <a:spcPts val="600"/>
              </a:spcBef>
              <a:spcAft>
                <a:spcPts val="600"/>
              </a:spcAft>
              <a:buFont typeface="+mj-ea"/>
              <a:buAutoNum type="circleNumDbPlain"/>
            </a:pPr>
            <a:r>
              <a:rPr lang="zh-CN" altLang="en-US" sz="1600" b="1" i="0" dirty="0"/>
              <a:t>格式：</a:t>
            </a:r>
            <a:r>
              <a:rPr lang="zh-CN" altLang="en-US" sz="1600" i="0" dirty="0"/>
              <a:t>参赛作品</a:t>
            </a:r>
            <a:r>
              <a:rPr lang="en-US" altLang="zh-CN" sz="1600" i="0" dirty="0"/>
              <a:t>PPT</a:t>
            </a:r>
            <a:r>
              <a:rPr lang="zh-CN" altLang="en-US" sz="1600" i="0" dirty="0"/>
              <a:t>页面比例为</a:t>
            </a:r>
            <a:r>
              <a:rPr lang="en-US" altLang="zh-CN" sz="1600" i="0" dirty="0"/>
              <a:t>16:9</a:t>
            </a:r>
            <a:r>
              <a:rPr lang="zh-CN" altLang="en-US" sz="1600" i="0" dirty="0"/>
              <a:t>，整体不超过</a:t>
            </a:r>
            <a:r>
              <a:rPr lang="en-US" altLang="zh-CN" sz="1600" i="0" dirty="0"/>
              <a:t>25</a:t>
            </a:r>
            <a:r>
              <a:rPr lang="zh-CN" altLang="en-US" sz="1600" i="0" dirty="0"/>
              <a:t>页，模板中的填写要求提示文字需自行删除。</a:t>
            </a:r>
          </a:p>
          <a:p>
            <a:pPr>
              <a:spcBef>
                <a:spcPts val="600"/>
              </a:spcBef>
              <a:spcAft>
                <a:spcPts val="600"/>
              </a:spcAft>
              <a:buFont typeface="+mj-ea"/>
              <a:buAutoNum type="circleNumDbPlain"/>
            </a:pPr>
            <a:r>
              <a:rPr lang="zh-CN" altLang="en-US" sz="1600" b="1" i="0" dirty="0"/>
              <a:t>图片：</a:t>
            </a:r>
            <a:r>
              <a:rPr lang="zh-CN" altLang="en-US" sz="1600" i="0" dirty="0"/>
              <a:t>插入在内容描述的相应位置，尽可能使用高清且冲击力强的配图，以达到惊艳的视觉效果。</a:t>
            </a:r>
          </a:p>
          <a:p>
            <a:pPr>
              <a:spcBef>
                <a:spcPts val="600"/>
              </a:spcBef>
              <a:spcAft>
                <a:spcPts val="600"/>
              </a:spcAft>
              <a:buFont typeface="+mj-ea"/>
              <a:buAutoNum type="circleNumDbPlain"/>
            </a:pPr>
            <a:r>
              <a:rPr lang="zh-CN" altLang="en-US" sz="1600" b="1" i="0" dirty="0"/>
              <a:t>链接：</a:t>
            </a:r>
            <a:r>
              <a:rPr lang="zh-CN" altLang="en-US" sz="1600" i="0" dirty="0"/>
              <a:t>内嵌在内容中的链接地址，请确保链接长期有效且能正常打开浏览。</a:t>
            </a:r>
          </a:p>
          <a:p>
            <a:pPr>
              <a:spcBef>
                <a:spcPts val="600"/>
              </a:spcBef>
              <a:spcAft>
                <a:spcPts val="600"/>
              </a:spcAft>
              <a:buFont typeface="+mj-ea"/>
              <a:buAutoNum type="circleNumDbPlain"/>
            </a:pPr>
            <a:r>
              <a:rPr lang="zh-CN" altLang="en-US" sz="1600" b="1" i="0" dirty="0"/>
              <a:t>视频：</a:t>
            </a:r>
            <a:r>
              <a:rPr lang="zh-CN" altLang="en-US" sz="1600" dirty="0"/>
              <a:t>作品中如有视频，建议时长在</a:t>
            </a:r>
            <a:r>
              <a:rPr lang="en-US" altLang="zh-CN" sz="1600" dirty="0"/>
              <a:t>3</a:t>
            </a:r>
            <a:r>
              <a:rPr lang="zh-CN" altLang="en-US" sz="1600" dirty="0"/>
              <a:t>分钟以内，请提供视频源文件，同时将视频上传至视频网站，提供视频链接（切勿将视频直接内嵌到</a:t>
            </a:r>
            <a:r>
              <a:rPr lang="en-US" altLang="zh-CN" sz="1600" dirty="0"/>
              <a:t>PPT</a:t>
            </a:r>
            <a:r>
              <a:rPr lang="zh-CN" altLang="en-US" sz="1600" dirty="0"/>
              <a:t>中）。</a:t>
            </a:r>
            <a:endParaRPr lang="en-US" altLang="zh-CN" sz="1600" i="0" dirty="0"/>
          </a:p>
        </p:txBody>
      </p:sp>
    </p:spTree>
    <p:extLst>
      <p:ext uri="{BB962C8B-B14F-4D97-AF65-F5344CB8AC3E}">
        <p14:creationId xmlns:p14="http://schemas.microsoft.com/office/powerpoint/2010/main" val="1890755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BFFE04D3-6A40-40A5-9352-CD58BA7DEF04}"/>
              </a:ext>
            </a:extLst>
          </p:cNvPr>
          <p:cNvSpPr/>
          <p:nvPr/>
        </p:nvSpPr>
        <p:spPr>
          <a:xfrm>
            <a:off x="2999656" y="1700808"/>
            <a:ext cx="2376264" cy="2376264"/>
          </a:xfrm>
          <a:prstGeom prst="rect">
            <a:avLst/>
          </a:prstGeom>
          <a:noFill/>
          <a:ln>
            <a:solidFill>
              <a:schemeClr val="accent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accent6"/>
                </a:solidFill>
                <a:latin typeface="微软雅黑 Light" panose="020B0502040204020203" pitchFamily="34" charset="-122"/>
                <a:ea typeface="微软雅黑 Light" panose="020B0502040204020203" pitchFamily="34" charset="-122"/>
              </a:rPr>
              <a:t>Logo-</a:t>
            </a:r>
            <a:r>
              <a:rPr lang="zh-CN" altLang="en-US" sz="2400" dirty="0">
                <a:solidFill>
                  <a:schemeClr val="accent6"/>
                </a:solidFill>
                <a:latin typeface="微软雅黑 Light" panose="020B0502040204020203" pitchFamily="34" charset="-122"/>
                <a:ea typeface="微软雅黑 Light" panose="020B0502040204020203" pitchFamily="34" charset="-122"/>
              </a:rPr>
              <a:t>品牌方</a:t>
            </a:r>
          </a:p>
        </p:txBody>
      </p:sp>
      <p:sp>
        <p:nvSpPr>
          <p:cNvPr id="10" name="矩形 9">
            <a:extLst>
              <a:ext uri="{FF2B5EF4-FFF2-40B4-BE49-F238E27FC236}">
                <a16:creationId xmlns:a16="http://schemas.microsoft.com/office/drawing/2014/main" id="{F59F7547-A8E5-4769-9A92-541F2CDF2124}"/>
              </a:ext>
            </a:extLst>
          </p:cNvPr>
          <p:cNvSpPr/>
          <p:nvPr/>
        </p:nvSpPr>
        <p:spPr>
          <a:xfrm>
            <a:off x="6744072" y="1700808"/>
            <a:ext cx="2376264" cy="2376264"/>
          </a:xfrm>
          <a:prstGeom prst="rect">
            <a:avLst/>
          </a:prstGeom>
          <a:noFill/>
          <a:ln>
            <a:solidFill>
              <a:schemeClr val="accent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accent6"/>
                </a:solidFill>
                <a:latin typeface="微软雅黑 Light" panose="020B0502040204020203" pitchFamily="34" charset="-122"/>
                <a:ea typeface="微软雅黑 Light" panose="020B0502040204020203" pitchFamily="34" charset="-122"/>
              </a:rPr>
              <a:t>Logo-</a:t>
            </a:r>
            <a:r>
              <a:rPr lang="zh-CN" altLang="en-US" sz="2400" dirty="0">
                <a:solidFill>
                  <a:schemeClr val="accent6"/>
                </a:solidFill>
                <a:latin typeface="微软雅黑 Light" panose="020B0502040204020203" pitchFamily="34" charset="-122"/>
                <a:ea typeface="微软雅黑 Light" panose="020B0502040204020203" pitchFamily="34" charset="-122"/>
              </a:rPr>
              <a:t>合作方</a:t>
            </a:r>
          </a:p>
        </p:txBody>
      </p:sp>
      <p:sp>
        <p:nvSpPr>
          <p:cNvPr id="11" name="内容占位符 2">
            <a:extLst>
              <a:ext uri="{FF2B5EF4-FFF2-40B4-BE49-F238E27FC236}">
                <a16:creationId xmlns:a16="http://schemas.microsoft.com/office/drawing/2014/main" id="{4CFF4FCC-6805-48B7-ACBC-753A8A8F87E9}"/>
              </a:ext>
            </a:extLst>
          </p:cNvPr>
          <p:cNvSpPr txBox="1">
            <a:spLocks/>
          </p:cNvSpPr>
          <p:nvPr/>
        </p:nvSpPr>
        <p:spPr>
          <a:xfrm>
            <a:off x="3287688" y="4365104"/>
            <a:ext cx="6192688" cy="1224136"/>
          </a:xfrm>
          <a:prstGeom prst="rect">
            <a:avLst/>
          </a:prstGeom>
        </p:spPr>
        <p:txBody>
          <a:bodyPr vert="horz" lIns="91440" tIns="45720" rIns="91440" bIns="45720" rtlCol="0">
            <a:normAutofit/>
          </a:bodyPr>
          <a:lstStyle>
            <a:lvl1pPr marL="342900" indent="-342900" algn="l" defTabSz="914400" rtl="0" eaLnBrk="1" latinLnBrk="0" hangingPunct="1">
              <a:lnSpc>
                <a:spcPct val="150000"/>
              </a:lnSpc>
              <a:spcBef>
                <a:spcPct val="20000"/>
              </a:spcBef>
              <a:buFont typeface="Arial" pitchFamily="34" charset="0"/>
              <a:buChar char="•"/>
              <a:defRPr sz="1800" i="1" kern="1200">
                <a:solidFill>
                  <a:schemeClr val="tx1"/>
                </a:solidFill>
                <a:latin typeface="微软雅黑 Light" panose="020B0502040204020203" pitchFamily="34" charset="-122"/>
                <a:ea typeface="微软雅黑 Light" panose="020B0502040204020203" pitchFamily="34" charset="-122"/>
                <a:cs typeface="+mn-cs"/>
              </a:defRPr>
            </a:lvl1pPr>
            <a:lvl2pPr marL="742950" indent="-285750" algn="l" defTabSz="914400" rtl="0" eaLnBrk="1" latinLnBrk="0" hangingPunct="1">
              <a:lnSpc>
                <a:spcPct val="150000"/>
              </a:lnSpc>
              <a:spcBef>
                <a:spcPct val="20000"/>
              </a:spcBef>
              <a:buFont typeface="Arial" pitchFamily="34" charset="0"/>
              <a:buChar char="–"/>
              <a:defRPr sz="1600" i="1" kern="1200">
                <a:solidFill>
                  <a:schemeClr val="tx1"/>
                </a:solidFill>
                <a:latin typeface="微软雅黑 Light" panose="020B0502040204020203" pitchFamily="34" charset="-122"/>
                <a:ea typeface="微软雅黑 Light" panose="020B0502040204020203"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等线 Light" panose="02010600030101010101" pitchFamily="2" charset="-122"/>
                <a:ea typeface="等线 Light" panose="02010600030101010101" pitchFamily="2"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等线 Light" panose="02010600030101010101" pitchFamily="2" charset="-122"/>
                <a:ea typeface="等线 Light" panose="02010600030101010101" pitchFamily="2"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等线 Light" panose="02010600030101010101" pitchFamily="2" charset="-122"/>
                <a:ea typeface="等线 Light" panose="02010600030101010101"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indent="-540000">
              <a:buClr>
                <a:srgbClr val="002060"/>
              </a:buClr>
              <a:buFont typeface="Wingdings" panose="05000000000000000000" pitchFamily="2" charset="2"/>
              <a:buChar char="u"/>
            </a:pPr>
            <a:r>
              <a:rPr lang="zh-CN" altLang="en-US" sz="1400" b="1" i="0" dirty="0">
                <a:solidFill>
                  <a:srgbClr val="031756"/>
                </a:solidFill>
                <a:latin typeface="微软雅黑" panose="020B0503020204020204" pitchFamily="34" charset="-122"/>
                <a:ea typeface="微软雅黑" panose="020B0503020204020204" pitchFamily="34" charset="-122"/>
              </a:rPr>
              <a:t>品牌方：</a:t>
            </a:r>
          </a:p>
          <a:p>
            <a:pPr indent="-540000">
              <a:buClr>
                <a:srgbClr val="002060"/>
              </a:buClr>
              <a:buFont typeface="Wingdings" panose="05000000000000000000" pitchFamily="2" charset="2"/>
              <a:buChar char="u"/>
            </a:pPr>
            <a:r>
              <a:rPr lang="zh-CN" altLang="en-US" sz="1400" b="1" i="0" dirty="0">
                <a:solidFill>
                  <a:srgbClr val="031756"/>
                </a:solidFill>
                <a:latin typeface="微软雅黑" panose="020B0503020204020204" pitchFamily="34" charset="-122"/>
                <a:ea typeface="微软雅黑" panose="020B0503020204020204" pitchFamily="34" charset="-122"/>
              </a:rPr>
              <a:t>合作方：</a:t>
            </a:r>
            <a:r>
              <a:rPr lang="zh-CN" altLang="en-US" sz="1400" i="0" dirty="0">
                <a:solidFill>
                  <a:srgbClr val="031756"/>
                </a:solidFill>
                <a:latin typeface="微软雅黑" panose="020B0503020204020204" pitchFamily="34" charset="-122"/>
                <a:ea typeface="微软雅黑" panose="020B0503020204020204" pitchFamily="34" charset="-122"/>
              </a:rPr>
              <a:t>（可以是营销代理公司、网络媒体、数据技术公司等）</a:t>
            </a:r>
            <a:endParaRPr lang="en-US" altLang="zh-CN" sz="1400" i="0" dirty="0">
              <a:solidFill>
                <a:srgbClr val="031756"/>
              </a:solidFill>
              <a:latin typeface="微软雅黑" panose="020B0503020204020204" pitchFamily="34" charset="-122"/>
              <a:ea typeface="微软雅黑" panose="020B0503020204020204" pitchFamily="34" charset="-122"/>
            </a:endParaRPr>
          </a:p>
          <a:p>
            <a:pPr indent="-540000">
              <a:buClr>
                <a:srgbClr val="002060"/>
              </a:buClr>
              <a:buFont typeface="Wingdings" panose="05000000000000000000" pitchFamily="2" charset="2"/>
              <a:buChar char="u"/>
            </a:pPr>
            <a:r>
              <a:rPr lang="zh-CN" altLang="en-US" sz="1400" b="1" i="0" dirty="0">
                <a:solidFill>
                  <a:srgbClr val="031756"/>
                </a:solidFill>
                <a:latin typeface="微软雅黑" panose="020B0503020204020204" pitchFamily="34" charset="-122"/>
                <a:ea typeface="微软雅黑" panose="020B0503020204020204" pitchFamily="34" charset="-122"/>
              </a:rPr>
              <a:t>参选类别：</a:t>
            </a:r>
            <a:r>
              <a:rPr lang="zh-CN" altLang="en-US" sz="1400" i="0" dirty="0">
                <a:solidFill>
                  <a:srgbClr val="031756"/>
                </a:solidFill>
                <a:latin typeface="微软雅黑" panose="020B0503020204020204" pitchFamily="34" charset="-122"/>
                <a:ea typeface="微软雅黑" panose="020B0503020204020204" pitchFamily="34" charset="-122"/>
              </a:rPr>
              <a:t>年度移动营销金牌搭档</a:t>
            </a:r>
          </a:p>
        </p:txBody>
      </p:sp>
    </p:spTree>
    <p:extLst>
      <p:ext uri="{BB962C8B-B14F-4D97-AF65-F5344CB8AC3E}">
        <p14:creationId xmlns:p14="http://schemas.microsoft.com/office/powerpoint/2010/main" val="8621254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127448" y="1600201"/>
            <a:ext cx="9865096" cy="4525963"/>
          </a:xfrm>
        </p:spPr>
        <p:txBody>
          <a:bodyPr/>
          <a:lstStyle/>
          <a:p>
            <a:r>
              <a:rPr lang="zh-CN" altLang="en-US" i="1" dirty="0"/>
              <a:t>双方的合作时间（需在一年以上）</a:t>
            </a:r>
          </a:p>
          <a:p>
            <a:r>
              <a:rPr lang="zh-CN" altLang="en-US" i="1" dirty="0"/>
              <a:t>双方的合作渊源、合作范围及规模</a:t>
            </a:r>
          </a:p>
          <a:p>
            <a:r>
              <a:rPr lang="zh-CN" altLang="en-US" i="1" dirty="0"/>
              <a:t>双方的合作模式</a:t>
            </a:r>
          </a:p>
          <a:p>
            <a:r>
              <a:rPr lang="zh-CN" altLang="en-US" i="1" dirty="0"/>
              <a:t>共同的目标及长远合作价值</a:t>
            </a:r>
          </a:p>
        </p:txBody>
      </p:sp>
    </p:spTree>
    <p:extLst>
      <p:ext uri="{BB962C8B-B14F-4D97-AF65-F5344CB8AC3E}">
        <p14:creationId xmlns:p14="http://schemas.microsoft.com/office/powerpoint/2010/main" val="36626625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055440" y="1600201"/>
            <a:ext cx="9433048" cy="4525963"/>
          </a:xfrm>
        </p:spPr>
        <p:txBody>
          <a:bodyPr/>
          <a:lstStyle/>
          <a:p>
            <a:r>
              <a:rPr lang="zh-CN" altLang="en-US" i="1" dirty="0"/>
              <a:t>列举双方合作最有代表性的</a:t>
            </a:r>
            <a:r>
              <a:rPr lang="en-US" altLang="zh-CN" i="1" dirty="0"/>
              <a:t>1-3</a:t>
            </a:r>
            <a:r>
              <a:rPr lang="zh-CN" altLang="en-US" i="1" dirty="0"/>
              <a:t>个案例。</a:t>
            </a:r>
          </a:p>
          <a:p>
            <a:r>
              <a:rPr lang="zh-CN" altLang="en-US" i="1" dirty="0"/>
              <a:t>彰显双方在实战合作中完美高效的配合度和默契度，以及取得的被业界认可的漂亮成绩和为推动行业发展所做的突出贡献。</a:t>
            </a:r>
          </a:p>
        </p:txBody>
      </p:sp>
    </p:spTree>
    <p:extLst>
      <p:ext uri="{BB962C8B-B14F-4D97-AF65-F5344CB8AC3E}">
        <p14:creationId xmlns:p14="http://schemas.microsoft.com/office/powerpoint/2010/main" val="1832844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055440" y="1600201"/>
            <a:ext cx="9950896" cy="4525963"/>
          </a:xfrm>
        </p:spPr>
        <p:txBody>
          <a:bodyPr/>
          <a:lstStyle/>
          <a:p>
            <a:r>
              <a:rPr lang="zh-CN" altLang="en-US" i="1" dirty="0"/>
              <a:t>合作双方</a:t>
            </a:r>
            <a:r>
              <a:rPr lang="en-US" altLang="zh-CN" i="1" dirty="0"/>
              <a:t>2-3</a:t>
            </a:r>
            <a:r>
              <a:rPr lang="zh-CN" altLang="en-US" i="1" dirty="0"/>
              <a:t>名高层代表，对彼此的合作给予肯定和评价。</a:t>
            </a:r>
          </a:p>
        </p:txBody>
      </p:sp>
    </p:spTree>
    <p:extLst>
      <p:ext uri="{BB962C8B-B14F-4D97-AF65-F5344CB8AC3E}">
        <p14:creationId xmlns:p14="http://schemas.microsoft.com/office/powerpoint/2010/main" val="1586608021"/>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3566</TotalTime>
  <Words>337</Words>
  <Application>Microsoft Macintosh PowerPoint</Application>
  <PresentationFormat>宽屏</PresentationFormat>
  <Paragraphs>22</Paragraphs>
  <Slides>6</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6</vt:i4>
      </vt:variant>
    </vt:vector>
  </HeadingPairs>
  <TitlesOfParts>
    <vt:vector size="16" baseType="lpstr">
      <vt:lpstr>等线</vt:lpstr>
      <vt:lpstr>等线 Light</vt:lpstr>
      <vt:lpstr>宋体</vt:lpstr>
      <vt:lpstr>Microsoft YaHei</vt:lpstr>
      <vt:lpstr>Microsoft YaHei</vt:lpstr>
      <vt:lpstr>微软雅黑 Light</vt:lpstr>
      <vt:lpstr>Arial</vt:lpstr>
      <vt:lpstr>Calibri</vt:lpstr>
      <vt:lpstr>Wingdings</vt:lpstr>
      <vt:lpstr>Office 主题</vt:lpstr>
      <vt:lpstr>第7届TMA移动营销大奖</vt:lpstr>
      <vt:lpstr>填写要求</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pc</dc:creator>
  <cp:lastModifiedBy>Microsoft Office 用户</cp:lastModifiedBy>
  <cp:revision>172</cp:revision>
  <dcterms:created xsi:type="dcterms:W3CDTF">2016-06-21T06:17:04Z</dcterms:created>
  <dcterms:modified xsi:type="dcterms:W3CDTF">2020-07-29T10:14:17Z</dcterms:modified>
</cp:coreProperties>
</file>