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1" r:id="rId3"/>
    <p:sldId id="279" r:id="rId4"/>
    <p:sldId id="282" r:id="rId5"/>
    <p:sldId id="284" r:id="rId6"/>
    <p:sldId id="28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82"/>
    <p:restoredTop sz="95268" autoAdjust="0"/>
  </p:normalViewPr>
  <p:slideViewPr>
    <p:cSldViewPr>
      <p:cViewPr varScale="1">
        <p:scale>
          <a:sx n="89" d="100"/>
          <a:sy n="89" d="100"/>
        </p:scale>
        <p:origin x="416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人物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人物简介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6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突出贡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突出贡献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业界评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业界评价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6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标题占位符 1">
            <a:extLst>
              <a:ext uri="{FF2B5EF4-FFF2-40B4-BE49-F238E27FC236}">
                <a16:creationId xmlns:a16="http://schemas.microsoft.com/office/drawing/2014/main" id="{792FBCB3-7916-479C-93FF-1E6848B8F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001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3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F1EC5D43-1FA9-4B8B-B475-226DFEA1B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44824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/>
              <a:t>第</a:t>
            </a:r>
            <a:r>
              <a:rPr lang="en-US" altLang="zh-CN" sz="5400" dirty="0"/>
              <a:t>7</a:t>
            </a:r>
            <a:r>
              <a:rPr lang="zh-CN" altLang="en-US" sz="5400" dirty="0"/>
              <a:t>届</a:t>
            </a:r>
            <a:r>
              <a:rPr lang="en-US" altLang="zh-CN" sz="5400" dirty="0"/>
              <a:t>TMA</a:t>
            </a:r>
            <a:r>
              <a:rPr lang="zh-CN" altLang="en-US" sz="5400" dirty="0"/>
              <a:t>移动营销大奖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E11B30C-B120-47E4-B260-A332525D9E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6" name="副标题 2">
            <a:extLst>
              <a:ext uri="{FF2B5EF4-FFF2-40B4-BE49-F238E27FC236}">
                <a16:creationId xmlns:a16="http://schemas.microsoft.com/office/drawing/2014/main" id="{D92F0E64-010B-4B4C-A051-819696F37F00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（人物类）</a:t>
            </a:r>
          </a:p>
        </p:txBody>
      </p:sp>
    </p:spTree>
    <p:extLst>
      <p:ext uri="{BB962C8B-B14F-4D97-AF65-F5344CB8AC3E}">
        <p14:creationId xmlns:p14="http://schemas.microsoft.com/office/powerpoint/2010/main" val="391252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</p:spPr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F519C0C-4CFF-4A9F-841D-7CC56C55F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600201"/>
            <a:ext cx="10225136" cy="3917031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分钟以内，请提供视频源文件，同时将视频上传至视频网站，并提供视频链接（切勿将视频直接内嵌到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189075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>
            <a:extLst>
              <a:ext uri="{FF2B5EF4-FFF2-40B4-BE49-F238E27FC236}">
                <a16:creationId xmlns:a16="http://schemas.microsoft.com/office/drawing/2014/main" id="{A512C4A7-D86F-417A-B396-A724E851BC5B}"/>
              </a:ext>
            </a:extLst>
          </p:cNvPr>
          <p:cNvSpPr txBox="1">
            <a:spLocks/>
          </p:cNvSpPr>
          <p:nvPr/>
        </p:nvSpPr>
        <p:spPr>
          <a:xfrm>
            <a:off x="5159896" y="1844824"/>
            <a:ext cx="2808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人物姓名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8BEDAA92-AF6C-4715-8D82-580271E406BD}"/>
              </a:ext>
            </a:extLst>
          </p:cNvPr>
          <p:cNvSpPr txBox="1">
            <a:spLocks/>
          </p:cNvSpPr>
          <p:nvPr/>
        </p:nvSpPr>
        <p:spPr>
          <a:xfrm>
            <a:off x="5159896" y="3429001"/>
            <a:ext cx="568863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公司及职务：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参选类别：请对所选奖项标注红色（可同时报选）</a:t>
            </a:r>
            <a:endParaRPr lang="en-US" altLang="zh-CN" sz="1400" b="1" i="0" dirty="0">
              <a:solidFill>
                <a:srgbClr val="03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</a:rPr>
              <a:t>                            □  年度移动营销领军人物</a:t>
            </a:r>
            <a:endParaRPr lang="en-US" altLang="zh-CN" sz="1400" i="0" dirty="0">
              <a:solidFill>
                <a:srgbClr val="002060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</a:rPr>
              <a:t>                            □  年度移动营销先锋人物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8B73AAE-D5A2-416E-A722-8FF66DA8887E}"/>
              </a:ext>
            </a:extLst>
          </p:cNvPr>
          <p:cNvSpPr/>
          <p:nvPr/>
        </p:nvSpPr>
        <p:spPr>
          <a:xfrm>
            <a:off x="1487488" y="1988840"/>
            <a:ext cx="2952328" cy="3456384"/>
          </a:xfrm>
          <a:prstGeom prst="rect">
            <a:avLst/>
          </a:prstGeom>
          <a:noFill/>
          <a:ln>
            <a:solidFill>
              <a:srgbClr val="03175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形象照</a:t>
            </a:r>
            <a:endParaRPr lang="en-US" altLang="zh-CN" dirty="0">
              <a:solidFill>
                <a:srgbClr val="031756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TIF</a:t>
            </a:r>
            <a:r>
              <a:rPr lang="zh-CN" altLang="en-US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格式或</a:t>
            </a:r>
            <a:r>
              <a:rPr lang="en-US" altLang="zh-CN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1M</a:t>
            </a:r>
            <a:r>
              <a:rPr lang="zh-CN" altLang="en-US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以上</a:t>
            </a:r>
            <a:r>
              <a:rPr lang="en-US" altLang="zh-CN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jpg</a:t>
            </a:r>
            <a:r>
              <a:rPr lang="zh-CN" altLang="en-US" sz="1000" dirty="0">
                <a:solidFill>
                  <a:srgbClr val="03175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格式</a:t>
            </a:r>
          </a:p>
        </p:txBody>
      </p:sp>
    </p:spTree>
    <p:extLst>
      <p:ext uri="{BB962C8B-B14F-4D97-AF65-F5344CB8AC3E}">
        <p14:creationId xmlns:p14="http://schemas.microsoft.com/office/powerpoint/2010/main" val="86212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i="1" dirty="0"/>
              <a:t>个人工作经历及过往成就。</a:t>
            </a:r>
          </a:p>
        </p:txBody>
      </p:sp>
    </p:spTree>
    <p:extLst>
      <p:ext uri="{BB962C8B-B14F-4D97-AF65-F5344CB8AC3E}">
        <p14:creationId xmlns:p14="http://schemas.microsoft.com/office/powerpoint/2010/main" val="366266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8568952" cy="4525963"/>
          </a:xfrm>
        </p:spPr>
        <p:txBody>
          <a:bodyPr/>
          <a:lstStyle/>
          <a:p>
            <a:pPr fontAlgn="base"/>
            <a:r>
              <a:rPr lang="zh-CN" altLang="en-US" b="1" i="1" dirty="0">
                <a:solidFill>
                  <a:srgbClr val="031756"/>
                </a:solidFill>
              </a:rPr>
              <a:t>报选“年度移动营销领军人物”类填写</a:t>
            </a:r>
            <a:endParaRPr lang="en-US" altLang="zh-CN" b="1" i="1" dirty="0">
              <a:solidFill>
                <a:srgbClr val="031756"/>
              </a:solidFill>
            </a:endParaRPr>
          </a:p>
          <a:p>
            <a:pPr lvl="1" fontAlgn="base"/>
            <a:r>
              <a:rPr lang="zh-CN" altLang="en-US" i="1" dirty="0"/>
              <a:t>近一年</a:t>
            </a:r>
            <a:r>
              <a:rPr lang="zh-CN" altLang="zh-CN" i="1" dirty="0"/>
              <a:t>在移动营销领域</a:t>
            </a:r>
            <a:r>
              <a:rPr lang="zh-CN" altLang="en-US" i="1" dirty="0"/>
              <a:t>对</a:t>
            </a:r>
            <a:r>
              <a:rPr lang="zh-CN" altLang="zh-CN" i="1" dirty="0"/>
              <a:t>公司</a:t>
            </a:r>
            <a:r>
              <a:rPr lang="zh-CN" altLang="en-US" i="1" dirty="0"/>
              <a:t>战略、业务、管理等方面的发展以及推动</a:t>
            </a:r>
            <a:r>
              <a:rPr lang="zh-CN" altLang="zh-CN" i="1" dirty="0"/>
              <a:t>行业</a:t>
            </a:r>
            <a:r>
              <a:rPr lang="zh-CN" altLang="en-US" i="1" dirty="0"/>
              <a:t>创新</a:t>
            </a:r>
            <a:r>
              <a:rPr lang="zh-CN" altLang="zh-CN" i="1" dirty="0"/>
              <a:t>发展所做出的</a:t>
            </a:r>
            <a:r>
              <a:rPr lang="zh-CN" altLang="en-US" i="1" dirty="0"/>
              <a:t>突出</a:t>
            </a:r>
            <a:r>
              <a:rPr lang="zh-CN" altLang="zh-CN" i="1" dirty="0"/>
              <a:t>贡献</a:t>
            </a:r>
            <a:r>
              <a:rPr lang="zh-CN" altLang="en-US" i="1" dirty="0"/>
              <a:t>。</a:t>
            </a:r>
            <a:endParaRPr lang="en-US" altLang="zh-CN" i="1" dirty="0"/>
          </a:p>
          <a:p>
            <a:pPr fontAlgn="base"/>
            <a:endParaRPr lang="en-US" altLang="zh-CN" i="1" dirty="0"/>
          </a:p>
          <a:p>
            <a:pPr fontAlgn="base"/>
            <a:r>
              <a:rPr lang="zh-CN" altLang="en-US" b="1" i="1" dirty="0">
                <a:solidFill>
                  <a:srgbClr val="031756"/>
                </a:solidFill>
              </a:rPr>
              <a:t>报选“年度移动营销先锋人物”类填写</a:t>
            </a:r>
            <a:endParaRPr lang="en-US" altLang="zh-CN" b="1" i="1" dirty="0">
              <a:solidFill>
                <a:srgbClr val="031756"/>
              </a:solidFill>
            </a:endParaRPr>
          </a:p>
          <a:p>
            <a:pPr lvl="1" fontAlgn="base"/>
            <a:r>
              <a:rPr lang="zh-CN" altLang="en-US" i="1" dirty="0"/>
              <a:t>近一年在移动营销领域带领团队或公司重点打造的标志性项目，凸显领导力。</a:t>
            </a:r>
          </a:p>
        </p:txBody>
      </p:sp>
    </p:spTree>
    <p:extLst>
      <p:ext uri="{BB962C8B-B14F-4D97-AF65-F5344CB8AC3E}">
        <p14:creationId xmlns:p14="http://schemas.microsoft.com/office/powerpoint/2010/main" val="18328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950896" cy="4525963"/>
          </a:xfrm>
        </p:spPr>
        <p:txBody>
          <a:bodyPr/>
          <a:lstStyle/>
          <a:p>
            <a:r>
              <a:rPr lang="zh-CN" altLang="en-US" i="1" dirty="0"/>
              <a:t>行业友人、合作伙伴</a:t>
            </a:r>
            <a:r>
              <a:rPr lang="en-US" altLang="zh-CN" i="1" dirty="0"/>
              <a:t>/</a:t>
            </a:r>
            <a:r>
              <a:rPr lang="zh-CN" altLang="en-US" i="1" dirty="0"/>
              <a:t>同事、客户、媒体等对自己不同层面的评价，至少</a:t>
            </a:r>
            <a:r>
              <a:rPr lang="en-US" altLang="zh-CN" i="1" dirty="0"/>
              <a:t>3</a:t>
            </a:r>
            <a:r>
              <a:rPr lang="zh-CN" altLang="en-US" i="1" dirty="0"/>
              <a:t>条，每条评价字数约</a:t>
            </a:r>
            <a:r>
              <a:rPr lang="en-US" altLang="zh-CN" i="1" dirty="0"/>
              <a:t>140</a:t>
            </a:r>
            <a:r>
              <a:rPr lang="zh-CN" altLang="en-US" i="1" dirty="0"/>
              <a:t>字。</a:t>
            </a:r>
          </a:p>
        </p:txBody>
      </p:sp>
    </p:spTree>
    <p:extLst>
      <p:ext uri="{BB962C8B-B14F-4D97-AF65-F5344CB8AC3E}">
        <p14:creationId xmlns:p14="http://schemas.microsoft.com/office/powerpoint/2010/main" val="158660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3598</TotalTime>
  <Words>363</Words>
  <Application>Microsoft Macintosh PowerPoint</Application>
  <PresentationFormat>宽屏</PresentationFormat>
  <Paragraphs>24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等线</vt:lpstr>
      <vt:lpstr>等线 Light</vt:lpstr>
      <vt:lpstr>宋体</vt:lpstr>
      <vt:lpstr>Microsoft YaHei</vt:lpstr>
      <vt:lpstr>Microsoft YaHei</vt:lpstr>
      <vt:lpstr>微软雅黑 Light</vt:lpstr>
      <vt:lpstr>Arial</vt:lpstr>
      <vt:lpstr>Calibri</vt:lpstr>
      <vt:lpstr>Wingdings</vt:lpstr>
      <vt:lpstr>Office 主题</vt:lpstr>
      <vt:lpstr>第7届TMA移动营销大奖</vt:lpstr>
      <vt:lpstr>填写要求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178</cp:revision>
  <dcterms:created xsi:type="dcterms:W3CDTF">2016-06-21T06:17:04Z</dcterms:created>
  <dcterms:modified xsi:type="dcterms:W3CDTF">2020-07-29T09:41:09Z</dcterms:modified>
</cp:coreProperties>
</file>